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7"/>
  </p:notesMasterIdLst>
  <p:sldIdLst>
    <p:sldId id="467" r:id="rId3"/>
    <p:sldId id="414" r:id="rId4"/>
    <p:sldId id="490" r:id="rId5"/>
    <p:sldId id="473" r:id="rId6"/>
    <p:sldId id="491" r:id="rId7"/>
    <p:sldId id="492" r:id="rId8"/>
    <p:sldId id="516" r:id="rId9"/>
    <p:sldId id="493" r:id="rId10"/>
    <p:sldId id="494" r:id="rId11"/>
    <p:sldId id="471" r:id="rId12"/>
    <p:sldId id="472" r:id="rId13"/>
    <p:sldId id="495" r:id="rId14"/>
    <p:sldId id="497" r:id="rId15"/>
    <p:sldId id="452" r:id="rId16"/>
    <p:sldId id="468" r:id="rId17"/>
    <p:sldId id="463" r:id="rId18"/>
    <p:sldId id="464" r:id="rId19"/>
    <p:sldId id="496" r:id="rId20"/>
    <p:sldId id="498" r:id="rId21"/>
    <p:sldId id="499" r:id="rId22"/>
    <p:sldId id="502" r:id="rId23"/>
    <p:sldId id="503" r:id="rId24"/>
    <p:sldId id="504" r:id="rId25"/>
    <p:sldId id="500" r:id="rId26"/>
    <p:sldId id="453" r:id="rId27"/>
    <p:sldId id="456" r:id="rId28"/>
    <p:sldId id="510" r:id="rId29"/>
    <p:sldId id="508" r:id="rId30"/>
    <p:sldId id="509" r:id="rId31"/>
    <p:sldId id="515" r:id="rId32"/>
    <p:sldId id="514" r:id="rId33"/>
    <p:sldId id="513" r:id="rId34"/>
    <p:sldId id="512" r:id="rId35"/>
    <p:sldId id="484" r:id="rId36"/>
  </p:sldIdLst>
  <p:sldSz cx="9144000" cy="6858000" type="screen4x3"/>
  <p:notesSz cx="6797675" cy="9928225"/>
  <p:defaultTextStyle>
    <a:defPPr>
      <a:defRPr lang="en-GB"/>
    </a:defPPr>
    <a:lvl1pPr algn="l" defTabSz="449263" rtl="0" eaLnBrk="0" fontAlgn="base" hangingPunct="0">
      <a:spcBef>
        <a:spcPct val="0"/>
      </a:spcBef>
      <a:spcAft>
        <a:spcPct val="0"/>
      </a:spcAft>
      <a:defRPr sz="2400" kern="1200">
        <a:solidFill>
          <a:schemeClr val="bg1"/>
        </a:solidFill>
        <a:latin typeface="Arial" panose="020B0604020202020204" pitchFamily="34" charset="0"/>
        <a:ea typeface="+mn-ea"/>
        <a:cs typeface="+mn-cs"/>
      </a:defRPr>
    </a:lvl1pPr>
    <a:lvl2pPr marL="457200" algn="l" defTabSz="449263" rtl="0" eaLnBrk="0" fontAlgn="base" hangingPunct="0">
      <a:spcBef>
        <a:spcPct val="0"/>
      </a:spcBef>
      <a:spcAft>
        <a:spcPct val="0"/>
      </a:spcAft>
      <a:defRPr sz="2400" kern="1200">
        <a:solidFill>
          <a:schemeClr val="bg1"/>
        </a:solidFill>
        <a:latin typeface="Arial" panose="020B0604020202020204" pitchFamily="34" charset="0"/>
        <a:ea typeface="+mn-ea"/>
        <a:cs typeface="+mn-cs"/>
      </a:defRPr>
    </a:lvl2pPr>
    <a:lvl3pPr marL="914400" algn="l" defTabSz="449263" rtl="0" eaLnBrk="0" fontAlgn="base" hangingPunct="0">
      <a:spcBef>
        <a:spcPct val="0"/>
      </a:spcBef>
      <a:spcAft>
        <a:spcPct val="0"/>
      </a:spcAft>
      <a:defRPr sz="2400" kern="1200">
        <a:solidFill>
          <a:schemeClr val="bg1"/>
        </a:solidFill>
        <a:latin typeface="Arial" panose="020B0604020202020204" pitchFamily="34" charset="0"/>
        <a:ea typeface="+mn-ea"/>
        <a:cs typeface="+mn-cs"/>
      </a:defRPr>
    </a:lvl3pPr>
    <a:lvl4pPr marL="1371600" algn="l" defTabSz="449263" rtl="0" eaLnBrk="0" fontAlgn="base" hangingPunct="0">
      <a:spcBef>
        <a:spcPct val="0"/>
      </a:spcBef>
      <a:spcAft>
        <a:spcPct val="0"/>
      </a:spcAft>
      <a:defRPr sz="2400" kern="1200">
        <a:solidFill>
          <a:schemeClr val="bg1"/>
        </a:solidFill>
        <a:latin typeface="Arial" panose="020B0604020202020204" pitchFamily="34" charset="0"/>
        <a:ea typeface="+mn-ea"/>
        <a:cs typeface="+mn-cs"/>
      </a:defRPr>
    </a:lvl4pPr>
    <a:lvl5pPr marL="1828800" algn="l" defTabSz="449263" rtl="0" eaLnBrk="0" fontAlgn="base" hangingPunct="0">
      <a:spcBef>
        <a:spcPct val="0"/>
      </a:spcBef>
      <a:spcAft>
        <a:spcPct val="0"/>
      </a:spcAft>
      <a:defRPr sz="2400" kern="1200">
        <a:solidFill>
          <a:schemeClr val="bg1"/>
        </a:solidFill>
        <a:latin typeface="Arial" panose="020B0604020202020204" pitchFamily="34" charset="0"/>
        <a:ea typeface="+mn-ea"/>
        <a:cs typeface="+mn-cs"/>
      </a:defRPr>
    </a:lvl5pPr>
    <a:lvl6pPr marL="2286000" algn="l" defTabSz="914400" rtl="0" eaLnBrk="1" latinLnBrk="0" hangingPunct="1">
      <a:defRPr sz="2400" kern="1200">
        <a:solidFill>
          <a:schemeClr val="bg1"/>
        </a:solidFill>
        <a:latin typeface="Arial" panose="020B0604020202020204" pitchFamily="34" charset="0"/>
        <a:ea typeface="+mn-ea"/>
        <a:cs typeface="+mn-cs"/>
      </a:defRPr>
    </a:lvl6pPr>
    <a:lvl7pPr marL="2743200" algn="l" defTabSz="914400" rtl="0" eaLnBrk="1" latinLnBrk="0" hangingPunct="1">
      <a:defRPr sz="2400" kern="1200">
        <a:solidFill>
          <a:schemeClr val="bg1"/>
        </a:solidFill>
        <a:latin typeface="Arial" panose="020B0604020202020204" pitchFamily="34" charset="0"/>
        <a:ea typeface="+mn-ea"/>
        <a:cs typeface="+mn-cs"/>
      </a:defRPr>
    </a:lvl7pPr>
    <a:lvl8pPr marL="3200400" algn="l" defTabSz="914400" rtl="0" eaLnBrk="1" latinLnBrk="0" hangingPunct="1">
      <a:defRPr sz="2400" kern="1200">
        <a:solidFill>
          <a:schemeClr val="bg1"/>
        </a:solidFill>
        <a:latin typeface="Arial" panose="020B0604020202020204" pitchFamily="34" charset="0"/>
        <a:ea typeface="+mn-ea"/>
        <a:cs typeface="+mn-cs"/>
      </a:defRPr>
    </a:lvl8pPr>
    <a:lvl9pPr marL="3657600" algn="l" defTabSz="914400" rtl="0" eaLnBrk="1" latinLnBrk="0" hangingPunct="1">
      <a:defRPr sz="2400" kern="1200">
        <a:solidFill>
          <a:schemeClr val="bg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9C01D6B4-3162-3E7F-80B8-EF0763AC182D}"/>
              </a:ext>
            </a:extLst>
          </p:cNvPr>
          <p:cNvSpPr>
            <a:spLocks noChangeArrowheads="1"/>
          </p:cNvSpPr>
          <p:nvPr/>
        </p:nvSpPr>
        <p:spPr bwMode="auto">
          <a:xfrm>
            <a:off x="0" y="0"/>
            <a:ext cx="6797675" cy="9928225"/>
          </a:xfrm>
          <a:prstGeom prst="roundRect">
            <a:avLst>
              <a:gd name="adj" fmla="val 23"/>
            </a:avLst>
          </a:prstGeom>
          <a:solidFill>
            <a:srgbClr val="FFFFFF"/>
          </a:solidFill>
          <a:ln>
            <a:noFill/>
          </a:ln>
          <a:effectLst/>
        </p:spPr>
        <p:txBody>
          <a:bodyPr wrap="none" anchor="ctr"/>
          <a:lstStyle>
            <a:lvl1pPr>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1pPr>
            <a:lvl2pPr marL="742950" indent="-28575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2pPr>
            <a:lvl3pPr marL="11430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3pPr>
            <a:lvl4pPr marL="16002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4pPr>
            <a:lvl5pPr marL="20574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5pPr>
            <a:lvl6pPr marL="25146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6pPr>
            <a:lvl7pPr marL="29718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7pPr>
            <a:lvl8pPr marL="34290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8pPr>
            <a:lvl9pPr marL="38862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9pPr>
          </a:lstStyle>
          <a:p>
            <a:pPr>
              <a:defRPr/>
            </a:pPr>
            <a:endParaRPr lang="de-DE" altLang="de-DE"/>
          </a:p>
        </p:txBody>
      </p:sp>
      <p:sp>
        <p:nvSpPr>
          <p:cNvPr id="2051" name="AutoShape 2">
            <a:extLst>
              <a:ext uri="{FF2B5EF4-FFF2-40B4-BE49-F238E27FC236}">
                <a16:creationId xmlns:a16="http://schemas.microsoft.com/office/drawing/2014/main" id="{F77A52E0-C8A0-D11D-6494-3ABE0989CF7B}"/>
              </a:ext>
            </a:extLst>
          </p:cNvPr>
          <p:cNvSpPr>
            <a:spLocks noChangeArrowheads="1"/>
          </p:cNvSpPr>
          <p:nvPr/>
        </p:nvSpPr>
        <p:spPr bwMode="auto">
          <a:xfrm>
            <a:off x="0" y="0"/>
            <a:ext cx="6797675" cy="9928225"/>
          </a:xfrm>
          <a:prstGeom prst="roundRect">
            <a:avLst>
              <a:gd name="adj" fmla="val 23"/>
            </a:avLst>
          </a:prstGeom>
          <a:solidFill>
            <a:srgbClr val="FFFFFF"/>
          </a:solidFill>
          <a:ln>
            <a:noFill/>
          </a:ln>
          <a:effectLst/>
        </p:spPr>
        <p:txBody>
          <a:bodyPr wrap="none" anchor="ctr"/>
          <a:lstStyle>
            <a:lvl1pPr>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1pPr>
            <a:lvl2pPr marL="742950" indent="-28575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2pPr>
            <a:lvl3pPr marL="11430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3pPr>
            <a:lvl4pPr marL="16002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4pPr>
            <a:lvl5pPr marL="20574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5pPr>
            <a:lvl6pPr marL="25146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6pPr>
            <a:lvl7pPr marL="29718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7pPr>
            <a:lvl8pPr marL="34290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8pPr>
            <a:lvl9pPr marL="38862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9pPr>
          </a:lstStyle>
          <a:p>
            <a:pPr>
              <a:defRPr/>
            </a:pPr>
            <a:endParaRPr lang="de-DE" altLang="de-DE"/>
          </a:p>
        </p:txBody>
      </p:sp>
      <p:sp>
        <p:nvSpPr>
          <p:cNvPr id="2052" name="AutoShape 3">
            <a:extLst>
              <a:ext uri="{FF2B5EF4-FFF2-40B4-BE49-F238E27FC236}">
                <a16:creationId xmlns:a16="http://schemas.microsoft.com/office/drawing/2014/main" id="{2FCF5EAF-0848-F837-4E2A-A55E631CAB67}"/>
              </a:ext>
            </a:extLst>
          </p:cNvPr>
          <p:cNvSpPr>
            <a:spLocks noChangeArrowheads="1"/>
          </p:cNvSpPr>
          <p:nvPr/>
        </p:nvSpPr>
        <p:spPr bwMode="auto">
          <a:xfrm>
            <a:off x="0" y="0"/>
            <a:ext cx="6797675" cy="9928225"/>
          </a:xfrm>
          <a:prstGeom prst="roundRect">
            <a:avLst>
              <a:gd name="adj" fmla="val 23"/>
            </a:avLst>
          </a:prstGeom>
          <a:solidFill>
            <a:srgbClr val="FFFFFF"/>
          </a:solidFill>
          <a:ln>
            <a:noFill/>
          </a:ln>
          <a:effectLst/>
        </p:spPr>
        <p:txBody>
          <a:bodyPr wrap="none" anchor="ctr"/>
          <a:lstStyle>
            <a:lvl1pPr>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1pPr>
            <a:lvl2pPr marL="742950" indent="-28575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2pPr>
            <a:lvl3pPr marL="11430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3pPr>
            <a:lvl4pPr marL="16002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4pPr>
            <a:lvl5pPr marL="2057400" indent="-228600">
              <a:lnSpc>
                <a:spcPct val="81000"/>
              </a:lnSpc>
              <a:buClr>
                <a:srgbClr val="000000"/>
              </a:buClr>
              <a:buSzPct val="100000"/>
              <a:buFont typeface="Arial" panose="020B0604020202020204" pitchFamily="34" charset="0"/>
              <a:defRPr sz="2400">
                <a:solidFill>
                  <a:schemeClr val="bg1"/>
                </a:solidFill>
                <a:latin typeface="Arial" panose="020B0604020202020204" pitchFamily="34" charset="0"/>
              </a:defRPr>
            </a:lvl5pPr>
            <a:lvl6pPr marL="25146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6pPr>
            <a:lvl7pPr marL="29718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7pPr>
            <a:lvl8pPr marL="34290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8pPr>
            <a:lvl9pPr marL="3886200" indent="-228600" defTabSz="449263" eaLnBrk="0" fontAlgn="base" hangingPunct="0">
              <a:lnSpc>
                <a:spcPct val="81000"/>
              </a:lnSpc>
              <a:spcBef>
                <a:spcPct val="0"/>
              </a:spcBef>
              <a:spcAft>
                <a:spcPct val="0"/>
              </a:spcAft>
              <a:buClr>
                <a:srgbClr val="000000"/>
              </a:buClr>
              <a:buSzPct val="100000"/>
              <a:buFont typeface="Arial" panose="020B0604020202020204" pitchFamily="34" charset="0"/>
              <a:defRPr sz="2400">
                <a:solidFill>
                  <a:schemeClr val="bg1"/>
                </a:solidFill>
                <a:latin typeface="Arial" panose="020B0604020202020204" pitchFamily="34" charset="0"/>
              </a:defRPr>
            </a:lvl9pPr>
          </a:lstStyle>
          <a:p>
            <a:pPr>
              <a:defRPr/>
            </a:pPr>
            <a:endParaRPr lang="de-DE" altLang="de-DE"/>
          </a:p>
        </p:txBody>
      </p:sp>
      <p:sp>
        <p:nvSpPr>
          <p:cNvPr id="2" name="Rectangle 4">
            <a:extLst>
              <a:ext uri="{FF2B5EF4-FFF2-40B4-BE49-F238E27FC236}">
                <a16:creationId xmlns:a16="http://schemas.microsoft.com/office/drawing/2014/main" id="{307F2A3B-4E2C-0177-452A-C2CB47D8EC6A}"/>
              </a:ext>
            </a:extLst>
          </p:cNvPr>
          <p:cNvSpPr>
            <a:spLocks noGrp="1" noChangeArrowheads="1"/>
          </p:cNvSpPr>
          <p:nvPr>
            <p:ph type="hdr"/>
          </p:nvPr>
        </p:nvSpPr>
        <p:spPr bwMode="auto">
          <a:xfrm>
            <a:off x="0" y="0"/>
            <a:ext cx="2941638" cy="495300"/>
          </a:xfrm>
          <a:prstGeom prst="rect">
            <a:avLst/>
          </a:prstGeom>
          <a:noFill/>
          <a:ln>
            <a:noFill/>
          </a:ln>
          <a:effectLst/>
        </p:spPr>
        <p:txBody>
          <a:bodyPr vert="horz" wrap="square" lIns="90000" tIns="46800" rIns="90000" bIns="46800" numCol="1" anchor="t" anchorCtr="0" compatLnSpc="1">
            <a:prstTxWarp prst="textNoShape">
              <a:avLst/>
            </a:prstTxWarp>
          </a:bodyPr>
          <a:lstStyle>
            <a:lvl1pPr>
              <a:lnSpc>
                <a:spcPct val="100000"/>
              </a:lnSpc>
              <a:buClr>
                <a:srgbClr val="000000"/>
              </a:buClr>
              <a:buSzPct val="100000"/>
              <a:buFont typeface="Arial" panose="020B0604020202020204"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GB"/>
          </a:p>
        </p:txBody>
      </p:sp>
      <p:sp>
        <p:nvSpPr>
          <p:cNvPr id="2053" name="Rectangle 5">
            <a:extLst>
              <a:ext uri="{FF2B5EF4-FFF2-40B4-BE49-F238E27FC236}">
                <a16:creationId xmlns:a16="http://schemas.microsoft.com/office/drawing/2014/main" id="{53439E38-8816-2FD6-6412-AB9B19E38182}"/>
              </a:ext>
            </a:extLst>
          </p:cNvPr>
          <p:cNvSpPr>
            <a:spLocks noGrp="1" noChangeArrowheads="1"/>
          </p:cNvSpPr>
          <p:nvPr>
            <p:ph type="dt"/>
          </p:nvPr>
        </p:nvSpPr>
        <p:spPr bwMode="auto">
          <a:xfrm>
            <a:off x="3851275" y="0"/>
            <a:ext cx="2941638" cy="495300"/>
          </a:xfrm>
          <a:prstGeom prst="rect">
            <a:avLst/>
          </a:prstGeom>
          <a:noFill/>
          <a:ln>
            <a:noFill/>
          </a:ln>
          <a:effectLst/>
        </p:spPr>
        <p:txBody>
          <a:bodyPr vert="horz" wrap="square" lIns="90000" tIns="46800" rIns="90000" bIns="46800" numCol="1" anchor="t" anchorCtr="0" compatLnSpc="1">
            <a:prstTxWarp prst="textNoShape">
              <a:avLst/>
            </a:prstTxWarp>
          </a:bodyPr>
          <a:lstStyle>
            <a:lvl1pPr algn="r">
              <a:lnSpc>
                <a:spcPct val="100000"/>
              </a:lnSpc>
              <a:buClr>
                <a:srgbClr val="000000"/>
              </a:buClr>
              <a:buSzPct val="100000"/>
              <a:buFont typeface="Arial" panose="020B0604020202020204"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GB"/>
          </a:p>
        </p:txBody>
      </p:sp>
      <p:sp>
        <p:nvSpPr>
          <p:cNvPr id="14343" name="Rectangle 6">
            <a:extLst>
              <a:ext uri="{FF2B5EF4-FFF2-40B4-BE49-F238E27FC236}">
                <a16:creationId xmlns:a16="http://schemas.microsoft.com/office/drawing/2014/main" id="{2A76BBD4-EF5E-4BF6-1974-13CA88BCEDEE}"/>
              </a:ext>
            </a:extLst>
          </p:cNvPr>
          <p:cNvSpPr>
            <a:spLocks noGrp="1" noRot="1" noChangeAspect="1" noChangeArrowheads="1"/>
          </p:cNvSpPr>
          <p:nvPr>
            <p:ph type="sldImg"/>
          </p:nvPr>
        </p:nvSpPr>
        <p:spPr bwMode="auto">
          <a:xfrm>
            <a:off x="915988" y="744538"/>
            <a:ext cx="4960937" cy="37211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 name="Rectangle 7">
            <a:extLst>
              <a:ext uri="{FF2B5EF4-FFF2-40B4-BE49-F238E27FC236}">
                <a16:creationId xmlns:a16="http://schemas.microsoft.com/office/drawing/2014/main" id="{8C15B901-138A-F00A-0C85-75F77D2742A3}"/>
              </a:ext>
            </a:extLst>
          </p:cNvPr>
          <p:cNvSpPr>
            <a:spLocks noGrp="1" noChangeArrowheads="1"/>
          </p:cNvSpPr>
          <p:nvPr>
            <p:ph type="body"/>
          </p:nvPr>
        </p:nvSpPr>
        <p:spPr bwMode="auto">
          <a:xfrm>
            <a:off x="906463" y="4716463"/>
            <a:ext cx="4979987" cy="4465637"/>
          </a:xfrm>
          <a:prstGeom prst="rect">
            <a:avLst/>
          </a:prstGeom>
          <a:noFill/>
          <a:ln>
            <a:noFill/>
          </a:ln>
          <a:effectLst/>
        </p:spPr>
        <p:txBody>
          <a:bodyPr vert="horz" wrap="square" lIns="90000" tIns="46800" rIns="90000" bIns="46800" numCol="1" anchor="t" anchorCtr="0" compatLnSpc="1">
            <a:prstTxWarp prst="textNoShape">
              <a:avLst/>
            </a:prstTxWarp>
          </a:bodyPr>
          <a:lstStyle/>
          <a:p>
            <a:pPr lvl="0"/>
            <a:endParaRPr lang="de-DE" noProof="0"/>
          </a:p>
        </p:txBody>
      </p:sp>
      <p:sp>
        <p:nvSpPr>
          <p:cNvPr id="2056" name="Rectangle 8">
            <a:extLst>
              <a:ext uri="{FF2B5EF4-FFF2-40B4-BE49-F238E27FC236}">
                <a16:creationId xmlns:a16="http://schemas.microsoft.com/office/drawing/2014/main" id="{3BAB3EFF-E668-F475-8E2A-BB40B7C78BA4}"/>
              </a:ext>
            </a:extLst>
          </p:cNvPr>
          <p:cNvSpPr>
            <a:spLocks noGrp="1" noChangeArrowheads="1"/>
          </p:cNvSpPr>
          <p:nvPr>
            <p:ph type="ftr"/>
          </p:nvPr>
        </p:nvSpPr>
        <p:spPr bwMode="auto">
          <a:xfrm>
            <a:off x="0" y="9431338"/>
            <a:ext cx="2941638" cy="495300"/>
          </a:xfrm>
          <a:prstGeom prst="rect">
            <a:avLst/>
          </a:prstGeom>
          <a:noFill/>
          <a:ln>
            <a:noFill/>
          </a:ln>
          <a:effectLst/>
        </p:spPr>
        <p:txBody>
          <a:bodyPr vert="horz" wrap="square" lIns="90000" tIns="46800" rIns="90000" bIns="46800" numCol="1" anchor="b" anchorCtr="0" compatLnSpc="1">
            <a:prstTxWarp prst="textNoShape">
              <a:avLst/>
            </a:prstTxWarp>
          </a:bodyPr>
          <a:lstStyle>
            <a:lvl1pPr>
              <a:lnSpc>
                <a:spcPct val="100000"/>
              </a:lnSpc>
              <a:buClr>
                <a:srgbClr val="000000"/>
              </a:buClr>
              <a:buSzPct val="100000"/>
              <a:buFont typeface="Arial" panose="020B0604020202020204"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GB"/>
          </a:p>
        </p:txBody>
      </p:sp>
      <p:sp>
        <p:nvSpPr>
          <p:cNvPr id="2057" name="Rectangle 9">
            <a:extLst>
              <a:ext uri="{FF2B5EF4-FFF2-40B4-BE49-F238E27FC236}">
                <a16:creationId xmlns:a16="http://schemas.microsoft.com/office/drawing/2014/main" id="{9966868B-78DB-020C-1326-50AE426AF0B8}"/>
              </a:ext>
            </a:extLst>
          </p:cNvPr>
          <p:cNvSpPr>
            <a:spLocks noGrp="1" noChangeArrowheads="1"/>
          </p:cNvSpPr>
          <p:nvPr>
            <p:ph type="sldNum"/>
          </p:nvPr>
        </p:nvSpPr>
        <p:spPr bwMode="auto">
          <a:xfrm>
            <a:off x="3851275" y="9431338"/>
            <a:ext cx="2941638" cy="495300"/>
          </a:xfrm>
          <a:prstGeom prst="rect">
            <a:avLst/>
          </a:prstGeom>
          <a:noFill/>
          <a:ln>
            <a:noFill/>
          </a:ln>
          <a:effectLst/>
        </p:spPr>
        <p:txBody>
          <a:bodyPr vert="horz" wrap="square" lIns="90000" tIns="46800" rIns="90000" bIns="46800" numCol="1" anchor="b" anchorCtr="0" compatLnSpc="1">
            <a:prstTxWarp prst="textNoShape">
              <a:avLst/>
            </a:prstTxWarp>
          </a:bodyPr>
          <a:lstStyle>
            <a:lvl1pPr algn="r">
              <a:buClr>
                <a:srgbClr val="000000"/>
              </a:buClr>
              <a:buSzPct val="100000"/>
              <a:buFont typeface="Arial" panose="020B0604020202020204"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fld id="{EE450BA1-F24D-496F-9F9F-EF0DA5E97B0B}" type="slidenum">
              <a:rPr lang="en-GB" altLang="de-DE"/>
              <a:pPr>
                <a:defRPr/>
              </a:pPr>
              <a:t>‹Nr.›</a:t>
            </a:fld>
            <a:endParaRPr lang="en-GB" altLang="de-DE"/>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9">
            <a:extLst>
              <a:ext uri="{FF2B5EF4-FFF2-40B4-BE49-F238E27FC236}">
                <a16:creationId xmlns:a16="http://schemas.microsoft.com/office/drawing/2014/main" id="{6FF136A5-2F62-5F3F-6A96-F861534CD57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C932B2F-B1AE-483E-87B8-F36DA229BEA3}" type="slidenum">
              <a:rPr lang="en-GB" altLang="de-DE" smtClean="0">
                <a:latin typeface="Arial" panose="020B0604020202020204" pitchFamily="34" charset="0"/>
              </a:rPr>
              <a:pPr>
                <a:spcBef>
                  <a:spcPct val="0"/>
                </a:spcBef>
                <a:buFont typeface="Arial" panose="020B0604020202020204" pitchFamily="34" charset="0"/>
                <a:buNone/>
              </a:pPr>
              <a:t>2</a:t>
            </a:fld>
            <a:endParaRPr lang="en-GB" altLang="de-DE">
              <a:latin typeface="Arial" panose="020B0604020202020204" pitchFamily="34" charset="0"/>
            </a:endParaRPr>
          </a:p>
        </p:txBody>
      </p:sp>
      <p:sp>
        <p:nvSpPr>
          <p:cNvPr id="17411" name="Text Box 2">
            <a:extLst>
              <a:ext uri="{FF2B5EF4-FFF2-40B4-BE49-F238E27FC236}">
                <a16:creationId xmlns:a16="http://schemas.microsoft.com/office/drawing/2014/main" id="{584B493F-69F3-E6C4-B025-675217CD15E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17412" name="Rectangle 3">
            <a:extLst>
              <a:ext uri="{FF2B5EF4-FFF2-40B4-BE49-F238E27FC236}">
                <a16:creationId xmlns:a16="http://schemas.microsoft.com/office/drawing/2014/main" id="{52DE13EC-E316-0529-9B4C-6F7C09BD5FDD}"/>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9">
            <a:extLst>
              <a:ext uri="{FF2B5EF4-FFF2-40B4-BE49-F238E27FC236}">
                <a16:creationId xmlns:a16="http://schemas.microsoft.com/office/drawing/2014/main" id="{3038B091-43D5-DE41-3A3E-13301458A9C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C04D4F99-47A4-4AC5-9E9B-85A584AD2C06}" type="slidenum">
              <a:rPr lang="en-GB" altLang="de-DE" smtClean="0">
                <a:latin typeface="Arial" panose="020B0604020202020204" pitchFamily="34" charset="0"/>
              </a:rPr>
              <a:pPr>
                <a:spcBef>
                  <a:spcPct val="0"/>
                </a:spcBef>
                <a:buFont typeface="Arial" panose="020B0604020202020204" pitchFamily="34" charset="0"/>
                <a:buNone/>
              </a:pPr>
              <a:t>11</a:t>
            </a:fld>
            <a:endParaRPr lang="en-GB" altLang="de-DE">
              <a:latin typeface="Arial" panose="020B0604020202020204" pitchFamily="34" charset="0"/>
            </a:endParaRPr>
          </a:p>
        </p:txBody>
      </p:sp>
      <p:sp>
        <p:nvSpPr>
          <p:cNvPr id="33795" name="Text Box 2">
            <a:extLst>
              <a:ext uri="{FF2B5EF4-FFF2-40B4-BE49-F238E27FC236}">
                <a16:creationId xmlns:a16="http://schemas.microsoft.com/office/drawing/2014/main" id="{5B4A215B-8B97-79BC-70B1-E860E5A8C4C6}"/>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33796" name="Rectangle 3">
            <a:extLst>
              <a:ext uri="{FF2B5EF4-FFF2-40B4-BE49-F238E27FC236}">
                <a16:creationId xmlns:a16="http://schemas.microsoft.com/office/drawing/2014/main" id="{ABFF271D-2E96-1859-D984-260189E4B646}"/>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9">
            <a:extLst>
              <a:ext uri="{FF2B5EF4-FFF2-40B4-BE49-F238E27FC236}">
                <a16:creationId xmlns:a16="http://schemas.microsoft.com/office/drawing/2014/main" id="{95EDA4FB-BFAF-319A-7086-5D3E59DDB43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4D9387CB-EF1A-4FE6-93B1-21A322F73EA9}" type="slidenum">
              <a:rPr lang="en-GB" altLang="de-DE" smtClean="0">
                <a:latin typeface="Arial" panose="020B0604020202020204" pitchFamily="34" charset="0"/>
              </a:rPr>
              <a:pPr>
                <a:spcBef>
                  <a:spcPct val="0"/>
                </a:spcBef>
                <a:buFont typeface="Arial" panose="020B0604020202020204" pitchFamily="34" charset="0"/>
                <a:buNone/>
              </a:pPr>
              <a:t>12</a:t>
            </a:fld>
            <a:endParaRPr lang="en-GB" altLang="de-DE">
              <a:latin typeface="Arial" panose="020B0604020202020204" pitchFamily="34" charset="0"/>
            </a:endParaRPr>
          </a:p>
        </p:txBody>
      </p:sp>
      <p:sp>
        <p:nvSpPr>
          <p:cNvPr id="35843" name="Text Box 2">
            <a:extLst>
              <a:ext uri="{FF2B5EF4-FFF2-40B4-BE49-F238E27FC236}">
                <a16:creationId xmlns:a16="http://schemas.microsoft.com/office/drawing/2014/main" id="{764AF6FE-8526-48F2-D073-B7F826108E2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35844" name="Rectangle 3">
            <a:extLst>
              <a:ext uri="{FF2B5EF4-FFF2-40B4-BE49-F238E27FC236}">
                <a16:creationId xmlns:a16="http://schemas.microsoft.com/office/drawing/2014/main" id="{6FDF0B9F-4D38-4006-FD1C-7DD0784A3EF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9">
            <a:extLst>
              <a:ext uri="{FF2B5EF4-FFF2-40B4-BE49-F238E27FC236}">
                <a16:creationId xmlns:a16="http://schemas.microsoft.com/office/drawing/2014/main" id="{9EB14423-3253-A28C-D247-417E3FDCA3FE}"/>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46B8E0AB-73DE-4F6A-A7AF-49AE7AB6F570}" type="slidenum">
              <a:rPr lang="en-GB" altLang="de-DE" smtClean="0">
                <a:latin typeface="Arial" panose="020B0604020202020204" pitchFamily="34" charset="0"/>
              </a:rPr>
              <a:pPr>
                <a:spcBef>
                  <a:spcPct val="0"/>
                </a:spcBef>
                <a:buFont typeface="Arial" panose="020B0604020202020204" pitchFamily="34" charset="0"/>
                <a:buNone/>
              </a:pPr>
              <a:t>13</a:t>
            </a:fld>
            <a:endParaRPr lang="en-GB" altLang="de-DE">
              <a:latin typeface="Arial" panose="020B0604020202020204" pitchFamily="34" charset="0"/>
            </a:endParaRPr>
          </a:p>
        </p:txBody>
      </p:sp>
      <p:sp>
        <p:nvSpPr>
          <p:cNvPr id="37891" name="Text Box 2">
            <a:extLst>
              <a:ext uri="{FF2B5EF4-FFF2-40B4-BE49-F238E27FC236}">
                <a16:creationId xmlns:a16="http://schemas.microsoft.com/office/drawing/2014/main" id="{782318EC-6C45-7883-8E0F-244B66996421}"/>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37892" name="Rectangle 3">
            <a:extLst>
              <a:ext uri="{FF2B5EF4-FFF2-40B4-BE49-F238E27FC236}">
                <a16:creationId xmlns:a16="http://schemas.microsoft.com/office/drawing/2014/main" id="{00BE1C12-B164-F358-885A-3A3CFCE0486C}"/>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a:extLst>
              <a:ext uri="{FF2B5EF4-FFF2-40B4-BE49-F238E27FC236}">
                <a16:creationId xmlns:a16="http://schemas.microsoft.com/office/drawing/2014/main" id="{A53EB462-183A-F76F-968E-EF1972DB1CC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C89A3607-23B2-4270-AB6E-A69582FD3157}" type="slidenum">
              <a:rPr lang="en-GB" altLang="de-DE" smtClean="0">
                <a:latin typeface="Arial" panose="020B0604020202020204" pitchFamily="34" charset="0"/>
              </a:rPr>
              <a:pPr>
                <a:spcBef>
                  <a:spcPct val="0"/>
                </a:spcBef>
                <a:buFont typeface="Arial" panose="020B0604020202020204" pitchFamily="34" charset="0"/>
                <a:buNone/>
              </a:pPr>
              <a:t>14</a:t>
            </a:fld>
            <a:endParaRPr lang="en-GB" altLang="de-DE">
              <a:latin typeface="Arial" panose="020B0604020202020204" pitchFamily="34" charset="0"/>
            </a:endParaRPr>
          </a:p>
        </p:txBody>
      </p:sp>
      <p:sp>
        <p:nvSpPr>
          <p:cNvPr id="39939" name="Text Box 2">
            <a:extLst>
              <a:ext uri="{FF2B5EF4-FFF2-40B4-BE49-F238E27FC236}">
                <a16:creationId xmlns:a16="http://schemas.microsoft.com/office/drawing/2014/main" id="{B27E3383-08A5-D20E-BCBA-FDF2FE325583}"/>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39940" name="Rectangle 3">
            <a:extLst>
              <a:ext uri="{FF2B5EF4-FFF2-40B4-BE49-F238E27FC236}">
                <a16:creationId xmlns:a16="http://schemas.microsoft.com/office/drawing/2014/main" id="{9D31A64F-66CC-7256-16FC-E59C4DAC634F}"/>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9">
            <a:extLst>
              <a:ext uri="{FF2B5EF4-FFF2-40B4-BE49-F238E27FC236}">
                <a16:creationId xmlns:a16="http://schemas.microsoft.com/office/drawing/2014/main" id="{2F6FA279-449C-4B3C-6E5E-2ED41D9E32A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070408F5-E365-41EA-A4F8-6EEE19ADD1FE}" type="slidenum">
              <a:rPr lang="en-GB" altLang="de-DE" smtClean="0">
                <a:latin typeface="Arial" panose="020B0604020202020204" pitchFamily="34" charset="0"/>
              </a:rPr>
              <a:pPr>
                <a:spcBef>
                  <a:spcPct val="0"/>
                </a:spcBef>
                <a:buFont typeface="Arial" panose="020B0604020202020204" pitchFamily="34" charset="0"/>
                <a:buNone/>
              </a:pPr>
              <a:t>15</a:t>
            </a:fld>
            <a:endParaRPr lang="en-GB" altLang="de-DE">
              <a:latin typeface="Arial" panose="020B0604020202020204" pitchFamily="34" charset="0"/>
            </a:endParaRPr>
          </a:p>
        </p:txBody>
      </p:sp>
      <p:sp>
        <p:nvSpPr>
          <p:cNvPr id="41987" name="Text Box 2">
            <a:extLst>
              <a:ext uri="{FF2B5EF4-FFF2-40B4-BE49-F238E27FC236}">
                <a16:creationId xmlns:a16="http://schemas.microsoft.com/office/drawing/2014/main" id="{38C5E0DF-769B-386C-F24C-27E654767153}"/>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41988" name="Rectangle 3">
            <a:extLst>
              <a:ext uri="{FF2B5EF4-FFF2-40B4-BE49-F238E27FC236}">
                <a16:creationId xmlns:a16="http://schemas.microsoft.com/office/drawing/2014/main" id="{C7968F86-F7BA-DAAE-56DB-D8FF4E9E0CEF}"/>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9">
            <a:extLst>
              <a:ext uri="{FF2B5EF4-FFF2-40B4-BE49-F238E27FC236}">
                <a16:creationId xmlns:a16="http://schemas.microsoft.com/office/drawing/2014/main" id="{FE3090B5-84EB-D11F-C518-0A4005392EF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65BF8BA3-62BB-4FF6-AF12-FC8ED5744530}" type="slidenum">
              <a:rPr lang="en-GB" altLang="de-DE" smtClean="0">
                <a:latin typeface="Arial" panose="020B0604020202020204" pitchFamily="34" charset="0"/>
              </a:rPr>
              <a:pPr>
                <a:spcBef>
                  <a:spcPct val="0"/>
                </a:spcBef>
                <a:buFont typeface="Arial" panose="020B0604020202020204" pitchFamily="34" charset="0"/>
                <a:buNone/>
              </a:pPr>
              <a:t>16</a:t>
            </a:fld>
            <a:endParaRPr lang="en-GB" altLang="de-DE">
              <a:latin typeface="Arial" panose="020B0604020202020204" pitchFamily="34" charset="0"/>
            </a:endParaRPr>
          </a:p>
        </p:txBody>
      </p:sp>
      <p:sp>
        <p:nvSpPr>
          <p:cNvPr id="76803" name="Text Box 2">
            <a:extLst>
              <a:ext uri="{FF2B5EF4-FFF2-40B4-BE49-F238E27FC236}">
                <a16:creationId xmlns:a16="http://schemas.microsoft.com/office/drawing/2014/main" id="{DBA253C1-DB44-6580-6595-95B37E1BE63A}"/>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76804" name="Rectangle 3">
            <a:extLst>
              <a:ext uri="{FF2B5EF4-FFF2-40B4-BE49-F238E27FC236}">
                <a16:creationId xmlns:a16="http://schemas.microsoft.com/office/drawing/2014/main" id="{ECDC17D6-B6AB-A3A1-F1CC-03DAA6518EC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9">
            <a:extLst>
              <a:ext uri="{FF2B5EF4-FFF2-40B4-BE49-F238E27FC236}">
                <a16:creationId xmlns:a16="http://schemas.microsoft.com/office/drawing/2014/main" id="{D8416A9B-AE17-411B-0291-D8B9806D68C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025FAE70-3F09-4415-987D-FD6CC21DC79D}" type="slidenum">
              <a:rPr lang="en-GB" altLang="de-DE" smtClean="0">
                <a:latin typeface="Arial" panose="020B0604020202020204" pitchFamily="34" charset="0"/>
              </a:rPr>
              <a:pPr>
                <a:spcBef>
                  <a:spcPct val="0"/>
                </a:spcBef>
                <a:buFont typeface="Arial" panose="020B0604020202020204" pitchFamily="34" charset="0"/>
                <a:buNone/>
              </a:pPr>
              <a:t>17</a:t>
            </a:fld>
            <a:endParaRPr lang="en-GB" altLang="de-DE">
              <a:latin typeface="Arial" panose="020B0604020202020204" pitchFamily="34" charset="0"/>
            </a:endParaRPr>
          </a:p>
        </p:txBody>
      </p:sp>
      <p:sp>
        <p:nvSpPr>
          <p:cNvPr id="78851" name="Text Box 2">
            <a:extLst>
              <a:ext uri="{FF2B5EF4-FFF2-40B4-BE49-F238E27FC236}">
                <a16:creationId xmlns:a16="http://schemas.microsoft.com/office/drawing/2014/main" id="{85EE4F79-77AD-1B63-B92D-242BD7EE5E6C}"/>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78852" name="Rectangle 3">
            <a:extLst>
              <a:ext uri="{FF2B5EF4-FFF2-40B4-BE49-F238E27FC236}">
                <a16:creationId xmlns:a16="http://schemas.microsoft.com/office/drawing/2014/main" id="{C6215CC6-71FF-64C1-8241-B9B18E416ABA}"/>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9">
            <a:extLst>
              <a:ext uri="{FF2B5EF4-FFF2-40B4-BE49-F238E27FC236}">
                <a16:creationId xmlns:a16="http://schemas.microsoft.com/office/drawing/2014/main" id="{6CBD8610-149E-64E3-28C8-7F17EC085BF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F8DD2A26-CBD4-4C7B-BC78-D589694E74D3}" type="slidenum">
              <a:rPr lang="en-GB" altLang="de-DE" smtClean="0">
                <a:latin typeface="Arial" panose="020B0604020202020204" pitchFamily="34" charset="0"/>
              </a:rPr>
              <a:pPr>
                <a:spcBef>
                  <a:spcPct val="0"/>
                </a:spcBef>
                <a:buFont typeface="Arial" panose="020B0604020202020204" pitchFamily="34" charset="0"/>
                <a:buNone/>
              </a:pPr>
              <a:t>18</a:t>
            </a:fld>
            <a:endParaRPr lang="en-GB" altLang="de-DE">
              <a:latin typeface="Arial" panose="020B0604020202020204" pitchFamily="34" charset="0"/>
            </a:endParaRPr>
          </a:p>
        </p:txBody>
      </p:sp>
      <p:sp>
        <p:nvSpPr>
          <p:cNvPr id="44035" name="Text Box 2">
            <a:extLst>
              <a:ext uri="{FF2B5EF4-FFF2-40B4-BE49-F238E27FC236}">
                <a16:creationId xmlns:a16="http://schemas.microsoft.com/office/drawing/2014/main" id="{56391537-0DEA-62A9-A0C7-2FB9C7B3E40B}"/>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44036" name="Rectangle 3">
            <a:extLst>
              <a:ext uri="{FF2B5EF4-FFF2-40B4-BE49-F238E27FC236}">
                <a16:creationId xmlns:a16="http://schemas.microsoft.com/office/drawing/2014/main" id="{5610ED3B-A702-DE2A-73E8-FC0899C61C56}"/>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9">
            <a:extLst>
              <a:ext uri="{FF2B5EF4-FFF2-40B4-BE49-F238E27FC236}">
                <a16:creationId xmlns:a16="http://schemas.microsoft.com/office/drawing/2014/main" id="{9C9EB204-BDF1-672B-9E48-930863072DF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87B3415E-4F3D-4153-97D5-F797294A18BB}" type="slidenum">
              <a:rPr lang="en-GB" altLang="de-DE" smtClean="0">
                <a:latin typeface="Arial" panose="020B0604020202020204" pitchFamily="34" charset="0"/>
              </a:rPr>
              <a:pPr>
                <a:spcBef>
                  <a:spcPct val="0"/>
                </a:spcBef>
                <a:buFont typeface="Arial" panose="020B0604020202020204" pitchFamily="34" charset="0"/>
                <a:buNone/>
              </a:pPr>
              <a:t>19</a:t>
            </a:fld>
            <a:endParaRPr lang="en-GB" altLang="de-DE">
              <a:latin typeface="Arial" panose="020B0604020202020204" pitchFamily="34" charset="0"/>
            </a:endParaRPr>
          </a:p>
        </p:txBody>
      </p:sp>
      <p:sp>
        <p:nvSpPr>
          <p:cNvPr id="46083" name="Text Box 2">
            <a:extLst>
              <a:ext uri="{FF2B5EF4-FFF2-40B4-BE49-F238E27FC236}">
                <a16:creationId xmlns:a16="http://schemas.microsoft.com/office/drawing/2014/main" id="{C9D2ACE3-F8D9-F1BA-BAC3-48BEA8FD44C2}"/>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46084" name="Rectangle 3">
            <a:extLst>
              <a:ext uri="{FF2B5EF4-FFF2-40B4-BE49-F238E27FC236}">
                <a16:creationId xmlns:a16="http://schemas.microsoft.com/office/drawing/2014/main" id="{977F55AB-2119-A3EA-7195-2D2620B52411}"/>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9">
            <a:extLst>
              <a:ext uri="{FF2B5EF4-FFF2-40B4-BE49-F238E27FC236}">
                <a16:creationId xmlns:a16="http://schemas.microsoft.com/office/drawing/2014/main" id="{40A0F0AE-4F3E-801B-A6BE-BB19390B969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FBEFFB22-77EC-4887-A3C6-718A4661347D}" type="slidenum">
              <a:rPr lang="en-GB" altLang="de-DE" smtClean="0">
                <a:latin typeface="Arial" panose="020B0604020202020204" pitchFamily="34" charset="0"/>
              </a:rPr>
              <a:pPr>
                <a:spcBef>
                  <a:spcPct val="0"/>
                </a:spcBef>
                <a:buFont typeface="Arial" panose="020B0604020202020204" pitchFamily="34" charset="0"/>
                <a:buNone/>
              </a:pPr>
              <a:t>20</a:t>
            </a:fld>
            <a:endParaRPr lang="en-GB" altLang="de-DE">
              <a:latin typeface="Arial" panose="020B0604020202020204" pitchFamily="34" charset="0"/>
            </a:endParaRPr>
          </a:p>
        </p:txBody>
      </p:sp>
      <p:sp>
        <p:nvSpPr>
          <p:cNvPr id="48131" name="Text Box 2">
            <a:extLst>
              <a:ext uri="{FF2B5EF4-FFF2-40B4-BE49-F238E27FC236}">
                <a16:creationId xmlns:a16="http://schemas.microsoft.com/office/drawing/2014/main" id="{F9C68BEB-C86F-C76D-80E9-185D9C167605}"/>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48132" name="Rectangle 3">
            <a:extLst>
              <a:ext uri="{FF2B5EF4-FFF2-40B4-BE49-F238E27FC236}">
                <a16:creationId xmlns:a16="http://schemas.microsoft.com/office/drawing/2014/main" id="{18BF6BC7-0DFB-A32E-287D-362853E2F10B}"/>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a:extLst>
              <a:ext uri="{FF2B5EF4-FFF2-40B4-BE49-F238E27FC236}">
                <a16:creationId xmlns:a16="http://schemas.microsoft.com/office/drawing/2014/main" id="{CE322E83-D12C-9C3C-D8C2-664CBE8E14E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8C6DBD5D-094F-4C2E-A079-2FF2083B35C3}" type="slidenum">
              <a:rPr lang="en-GB" altLang="de-DE" smtClean="0">
                <a:latin typeface="Arial" panose="020B0604020202020204" pitchFamily="34" charset="0"/>
              </a:rPr>
              <a:pPr>
                <a:spcBef>
                  <a:spcPct val="0"/>
                </a:spcBef>
                <a:buFont typeface="Arial" panose="020B0604020202020204" pitchFamily="34" charset="0"/>
                <a:buNone/>
              </a:pPr>
              <a:t>3</a:t>
            </a:fld>
            <a:endParaRPr lang="en-GB" altLang="de-DE">
              <a:latin typeface="Arial" panose="020B0604020202020204" pitchFamily="34" charset="0"/>
            </a:endParaRPr>
          </a:p>
        </p:txBody>
      </p:sp>
      <p:sp>
        <p:nvSpPr>
          <p:cNvPr id="19459" name="Text Box 2">
            <a:extLst>
              <a:ext uri="{FF2B5EF4-FFF2-40B4-BE49-F238E27FC236}">
                <a16:creationId xmlns:a16="http://schemas.microsoft.com/office/drawing/2014/main" id="{7E151FDD-AD6A-26C1-B753-A1DBC20F6A76}"/>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19460" name="Rectangle 3">
            <a:extLst>
              <a:ext uri="{FF2B5EF4-FFF2-40B4-BE49-F238E27FC236}">
                <a16:creationId xmlns:a16="http://schemas.microsoft.com/office/drawing/2014/main" id="{FFDF78F0-2269-D3B4-0499-91080483FCBF}"/>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9">
            <a:extLst>
              <a:ext uri="{FF2B5EF4-FFF2-40B4-BE49-F238E27FC236}">
                <a16:creationId xmlns:a16="http://schemas.microsoft.com/office/drawing/2014/main" id="{306DC6D0-D1F5-D3D9-8410-A723A8C80B7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790CDE1-F062-4D74-88B7-5BD7615D5407}" type="slidenum">
              <a:rPr lang="en-GB" altLang="de-DE" smtClean="0">
                <a:latin typeface="Arial" panose="020B0604020202020204" pitchFamily="34" charset="0"/>
              </a:rPr>
              <a:pPr>
                <a:spcBef>
                  <a:spcPct val="0"/>
                </a:spcBef>
                <a:buFont typeface="Arial" panose="020B0604020202020204" pitchFamily="34" charset="0"/>
                <a:buNone/>
              </a:pPr>
              <a:t>21</a:t>
            </a:fld>
            <a:endParaRPr lang="en-GB" altLang="de-DE">
              <a:latin typeface="Arial" panose="020B0604020202020204" pitchFamily="34" charset="0"/>
            </a:endParaRPr>
          </a:p>
        </p:txBody>
      </p:sp>
      <p:sp>
        <p:nvSpPr>
          <p:cNvPr id="50179" name="Text Box 2">
            <a:extLst>
              <a:ext uri="{FF2B5EF4-FFF2-40B4-BE49-F238E27FC236}">
                <a16:creationId xmlns:a16="http://schemas.microsoft.com/office/drawing/2014/main" id="{0D583533-F0F4-893C-9CD7-053999FDF64A}"/>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50180" name="Rectangle 3">
            <a:extLst>
              <a:ext uri="{FF2B5EF4-FFF2-40B4-BE49-F238E27FC236}">
                <a16:creationId xmlns:a16="http://schemas.microsoft.com/office/drawing/2014/main" id="{211E8C42-3C57-9C09-2C8A-83ED1CB71FDE}"/>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9">
            <a:extLst>
              <a:ext uri="{FF2B5EF4-FFF2-40B4-BE49-F238E27FC236}">
                <a16:creationId xmlns:a16="http://schemas.microsoft.com/office/drawing/2014/main" id="{7FBE9BDA-0111-74A8-D5DD-63D739FBC0C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C36C8D01-2B47-4F20-8FDF-294EC9DCD3C2}" type="slidenum">
              <a:rPr lang="en-GB" altLang="de-DE" smtClean="0">
                <a:latin typeface="Arial" panose="020B0604020202020204" pitchFamily="34" charset="0"/>
              </a:rPr>
              <a:pPr>
                <a:spcBef>
                  <a:spcPct val="0"/>
                </a:spcBef>
                <a:buFont typeface="Arial" panose="020B0604020202020204" pitchFamily="34" charset="0"/>
                <a:buNone/>
              </a:pPr>
              <a:t>22</a:t>
            </a:fld>
            <a:endParaRPr lang="en-GB" altLang="de-DE">
              <a:latin typeface="Arial" panose="020B0604020202020204" pitchFamily="34" charset="0"/>
            </a:endParaRPr>
          </a:p>
        </p:txBody>
      </p:sp>
      <p:sp>
        <p:nvSpPr>
          <p:cNvPr id="52227" name="Text Box 2">
            <a:extLst>
              <a:ext uri="{FF2B5EF4-FFF2-40B4-BE49-F238E27FC236}">
                <a16:creationId xmlns:a16="http://schemas.microsoft.com/office/drawing/2014/main" id="{6DC3BE0F-6D81-43F1-5EBC-96B9EDE29721}"/>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52228" name="Rectangle 3">
            <a:extLst>
              <a:ext uri="{FF2B5EF4-FFF2-40B4-BE49-F238E27FC236}">
                <a16:creationId xmlns:a16="http://schemas.microsoft.com/office/drawing/2014/main" id="{B2B7D1E2-DCF1-C978-8C59-816FE89205ED}"/>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9">
            <a:extLst>
              <a:ext uri="{FF2B5EF4-FFF2-40B4-BE49-F238E27FC236}">
                <a16:creationId xmlns:a16="http://schemas.microsoft.com/office/drawing/2014/main" id="{37D42685-41DA-3D11-8C26-567C7A6CE43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E6B9C5ED-C69A-4F78-B383-0F31900F8470}" type="slidenum">
              <a:rPr lang="en-GB" altLang="de-DE" smtClean="0">
                <a:latin typeface="Arial" panose="020B0604020202020204" pitchFamily="34" charset="0"/>
              </a:rPr>
              <a:pPr>
                <a:spcBef>
                  <a:spcPct val="0"/>
                </a:spcBef>
                <a:buFont typeface="Arial" panose="020B0604020202020204" pitchFamily="34" charset="0"/>
                <a:buNone/>
              </a:pPr>
              <a:t>23</a:t>
            </a:fld>
            <a:endParaRPr lang="en-GB" altLang="de-DE">
              <a:latin typeface="Arial" panose="020B0604020202020204" pitchFamily="34" charset="0"/>
            </a:endParaRPr>
          </a:p>
        </p:txBody>
      </p:sp>
      <p:sp>
        <p:nvSpPr>
          <p:cNvPr id="54275" name="Text Box 2">
            <a:extLst>
              <a:ext uri="{FF2B5EF4-FFF2-40B4-BE49-F238E27FC236}">
                <a16:creationId xmlns:a16="http://schemas.microsoft.com/office/drawing/2014/main" id="{987141D5-3589-BD69-9695-EDB5EB7F8604}"/>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54276" name="Rectangle 3">
            <a:extLst>
              <a:ext uri="{FF2B5EF4-FFF2-40B4-BE49-F238E27FC236}">
                <a16:creationId xmlns:a16="http://schemas.microsoft.com/office/drawing/2014/main" id="{FF1C74D4-447D-0984-0458-C7EE7855D44E}"/>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a:extLst>
              <a:ext uri="{FF2B5EF4-FFF2-40B4-BE49-F238E27FC236}">
                <a16:creationId xmlns:a16="http://schemas.microsoft.com/office/drawing/2014/main" id="{D33F797E-3537-6227-FB11-4FC3DE8368AD}"/>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FE823064-29A5-40A8-8512-8C1CDC982935}" type="slidenum">
              <a:rPr lang="en-GB" altLang="de-DE" smtClean="0">
                <a:latin typeface="Arial" panose="020B0604020202020204" pitchFamily="34" charset="0"/>
              </a:rPr>
              <a:pPr>
                <a:spcBef>
                  <a:spcPct val="0"/>
                </a:spcBef>
                <a:buFont typeface="Arial" panose="020B0604020202020204" pitchFamily="34" charset="0"/>
                <a:buNone/>
              </a:pPr>
              <a:t>24</a:t>
            </a:fld>
            <a:endParaRPr lang="en-GB" altLang="de-DE">
              <a:latin typeface="Arial" panose="020B0604020202020204" pitchFamily="34" charset="0"/>
            </a:endParaRPr>
          </a:p>
        </p:txBody>
      </p:sp>
      <p:sp>
        <p:nvSpPr>
          <p:cNvPr id="56323" name="Text Box 2">
            <a:extLst>
              <a:ext uri="{FF2B5EF4-FFF2-40B4-BE49-F238E27FC236}">
                <a16:creationId xmlns:a16="http://schemas.microsoft.com/office/drawing/2014/main" id="{B132F1F3-77C4-731B-1F9A-B32C9F99A661}"/>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56324" name="Rectangle 3">
            <a:extLst>
              <a:ext uri="{FF2B5EF4-FFF2-40B4-BE49-F238E27FC236}">
                <a16:creationId xmlns:a16="http://schemas.microsoft.com/office/drawing/2014/main" id="{E09DBC71-F8B6-A9D7-C2F7-4AB17B9C4FD2}"/>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9">
            <a:extLst>
              <a:ext uri="{FF2B5EF4-FFF2-40B4-BE49-F238E27FC236}">
                <a16:creationId xmlns:a16="http://schemas.microsoft.com/office/drawing/2014/main" id="{BEC3C7BF-0FB8-6996-D7AD-E81256D5BB1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387757B8-BA9F-4C05-8765-CB0CCB27F208}" type="slidenum">
              <a:rPr lang="en-GB" altLang="de-DE" smtClean="0">
                <a:latin typeface="Arial" panose="020B0604020202020204" pitchFamily="34" charset="0"/>
              </a:rPr>
              <a:pPr>
                <a:spcBef>
                  <a:spcPct val="0"/>
                </a:spcBef>
                <a:buFont typeface="Arial" panose="020B0604020202020204" pitchFamily="34" charset="0"/>
                <a:buNone/>
              </a:pPr>
              <a:t>25</a:t>
            </a:fld>
            <a:endParaRPr lang="en-GB" altLang="de-DE">
              <a:latin typeface="Arial" panose="020B0604020202020204" pitchFamily="34" charset="0"/>
            </a:endParaRPr>
          </a:p>
        </p:txBody>
      </p:sp>
      <p:sp>
        <p:nvSpPr>
          <p:cNvPr id="68611" name="Text Box 2">
            <a:extLst>
              <a:ext uri="{FF2B5EF4-FFF2-40B4-BE49-F238E27FC236}">
                <a16:creationId xmlns:a16="http://schemas.microsoft.com/office/drawing/2014/main" id="{FB9BA2C4-414D-528B-1A3E-5831B4FCD0EE}"/>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68612" name="Rectangle 3">
            <a:extLst>
              <a:ext uri="{FF2B5EF4-FFF2-40B4-BE49-F238E27FC236}">
                <a16:creationId xmlns:a16="http://schemas.microsoft.com/office/drawing/2014/main" id="{109A6CCE-ED7A-EFD5-864E-2CFA5BFAAC9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26</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27</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15687606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28</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6608361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29</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21637782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30</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4076919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a:extLst>
              <a:ext uri="{FF2B5EF4-FFF2-40B4-BE49-F238E27FC236}">
                <a16:creationId xmlns:a16="http://schemas.microsoft.com/office/drawing/2014/main" id="{8F90E99D-D9C7-B912-AD0B-E289EE820FF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488E7BDF-94D7-42EC-9D3F-D9866E39EB6E}" type="slidenum">
              <a:rPr lang="en-GB" altLang="de-DE" smtClean="0">
                <a:latin typeface="Arial" panose="020B0604020202020204" pitchFamily="34" charset="0"/>
              </a:rPr>
              <a:pPr>
                <a:spcBef>
                  <a:spcPct val="0"/>
                </a:spcBef>
                <a:buFont typeface="Arial" panose="020B0604020202020204" pitchFamily="34" charset="0"/>
                <a:buNone/>
              </a:pPr>
              <a:t>4</a:t>
            </a:fld>
            <a:endParaRPr lang="en-GB" altLang="de-DE">
              <a:latin typeface="Arial" panose="020B0604020202020204" pitchFamily="34" charset="0"/>
            </a:endParaRPr>
          </a:p>
        </p:txBody>
      </p:sp>
      <p:sp>
        <p:nvSpPr>
          <p:cNvPr id="21507" name="Text Box 2">
            <a:extLst>
              <a:ext uri="{FF2B5EF4-FFF2-40B4-BE49-F238E27FC236}">
                <a16:creationId xmlns:a16="http://schemas.microsoft.com/office/drawing/2014/main" id="{1B951293-4D72-D604-8C62-1CFE0E9D3E01}"/>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21508" name="Rectangle 3">
            <a:extLst>
              <a:ext uri="{FF2B5EF4-FFF2-40B4-BE49-F238E27FC236}">
                <a16:creationId xmlns:a16="http://schemas.microsoft.com/office/drawing/2014/main" id="{8764E937-31A5-326B-10E2-5951DF659D9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31</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18636446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32</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2552935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8E8C1A2A-CDD4-7CAF-73BC-764C133CB2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72DBB13D-4299-4783-9D9F-CB7512182EF9}" type="slidenum">
              <a:rPr lang="en-GB" altLang="de-DE" smtClean="0">
                <a:latin typeface="Arial" panose="020B0604020202020204" pitchFamily="34" charset="0"/>
              </a:rPr>
              <a:pPr>
                <a:spcBef>
                  <a:spcPct val="0"/>
                </a:spcBef>
                <a:buFont typeface="Arial" panose="020B0604020202020204" pitchFamily="34" charset="0"/>
                <a:buNone/>
              </a:pPr>
              <a:t>33</a:t>
            </a:fld>
            <a:endParaRPr lang="en-GB" altLang="de-DE">
              <a:latin typeface="Arial" panose="020B0604020202020204" pitchFamily="34" charset="0"/>
            </a:endParaRPr>
          </a:p>
        </p:txBody>
      </p:sp>
      <p:sp>
        <p:nvSpPr>
          <p:cNvPr id="84995" name="Text Box 2">
            <a:extLst>
              <a:ext uri="{FF2B5EF4-FFF2-40B4-BE49-F238E27FC236}">
                <a16:creationId xmlns:a16="http://schemas.microsoft.com/office/drawing/2014/main" id="{16695D2A-130A-2DE3-8FBA-79A4906AD199}"/>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4996" name="Rectangle 3">
            <a:extLst>
              <a:ext uri="{FF2B5EF4-FFF2-40B4-BE49-F238E27FC236}">
                <a16:creationId xmlns:a16="http://schemas.microsoft.com/office/drawing/2014/main" id="{13B04252-A057-A587-F6F1-DAD75FC84197}"/>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32429076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9">
            <a:extLst>
              <a:ext uri="{FF2B5EF4-FFF2-40B4-BE49-F238E27FC236}">
                <a16:creationId xmlns:a16="http://schemas.microsoft.com/office/drawing/2014/main" id="{2D7D4488-C1E1-168B-9C60-387F8F09D46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BD07D7B8-A36E-44BB-8D54-C80F6E9A2747}" type="slidenum">
              <a:rPr lang="en-GB" altLang="de-DE" smtClean="0">
                <a:latin typeface="Arial" panose="020B0604020202020204" pitchFamily="34" charset="0"/>
              </a:rPr>
              <a:pPr>
                <a:spcBef>
                  <a:spcPct val="0"/>
                </a:spcBef>
                <a:buFont typeface="Arial" panose="020B0604020202020204" pitchFamily="34" charset="0"/>
                <a:buNone/>
              </a:pPr>
              <a:t>34</a:t>
            </a:fld>
            <a:endParaRPr lang="en-GB" altLang="de-DE">
              <a:latin typeface="Arial" panose="020B0604020202020204" pitchFamily="34" charset="0"/>
            </a:endParaRPr>
          </a:p>
        </p:txBody>
      </p:sp>
      <p:sp>
        <p:nvSpPr>
          <p:cNvPr id="87043" name="Text Box 2">
            <a:extLst>
              <a:ext uri="{FF2B5EF4-FFF2-40B4-BE49-F238E27FC236}">
                <a16:creationId xmlns:a16="http://schemas.microsoft.com/office/drawing/2014/main" id="{28813679-BFD9-727B-AEDF-A70EC7DCDB4E}"/>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87044" name="Rectangle 3">
            <a:extLst>
              <a:ext uri="{FF2B5EF4-FFF2-40B4-BE49-F238E27FC236}">
                <a16:creationId xmlns:a16="http://schemas.microsoft.com/office/drawing/2014/main" id="{FB443C85-DEE9-999C-14F6-4B4FF8DA4A90}"/>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9">
            <a:extLst>
              <a:ext uri="{FF2B5EF4-FFF2-40B4-BE49-F238E27FC236}">
                <a16:creationId xmlns:a16="http://schemas.microsoft.com/office/drawing/2014/main" id="{43899EA3-CBF9-CD81-CD2C-3AD50185E2C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38A8CF86-857E-4D01-B13E-860FDF2B8238}" type="slidenum">
              <a:rPr lang="en-GB" altLang="de-DE" smtClean="0">
                <a:latin typeface="Arial" panose="020B0604020202020204" pitchFamily="34" charset="0"/>
              </a:rPr>
              <a:pPr>
                <a:spcBef>
                  <a:spcPct val="0"/>
                </a:spcBef>
                <a:buFont typeface="Arial" panose="020B0604020202020204" pitchFamily="34" charset="0"/>
                <a:buNone/>
              </a:pPr>
              <a:t>5</a:t>
            </a:fld>
            <a:endParaRPr lang="en-GB" altLang="de-DE">
              <a:latin typeface="Arial" panose="020B0604020202020204" pitchFamily="34" charset="0"/>
            </a:endParaRPr>
          </a:p>
        </p:txBody>
      </p:sp>
      <p:sp>
        <p:nvSpPr>
          <p:cNvPr id="23555" name="Text Box 2">
            <a:extLst>
              <a:ext uri="{FF2B5EF4-FFF2-40B4-BE49-F238E27FC236}">
                <a16:creationId xmlns:a16="http://schemas.microsoft.com/office/drawing/2014/main" id="{B43D39CF-05D3-081E-D6A4-2F9CC9D267AC}"/>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23556" name="Rectangle 3">
            <a:extLst>
              <a:ext uri="{FF2B5EF4-FFF2-40B4-BE49-F238E27FC236}">
                <a16:creationId xmlns:a16="http://schemas.microsoft.com/office/drawing/2014/main" id="{135CF23B-E702-8176-D2B4-B301D7FF730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9">
            <a:extLst>
              <a:ext uri="{FF2B5EF4-FFF2-40B4-BE49-F238E27FC236}">
                <a16:creationId xmlns:a16="http://schemas.microsoft.com/office/drawing/2014/main" id="{2195D5AB-C36B-6C17-50D5-13760E222FD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81D640B1-A47B-4C61-A3FD-45E7E1440454}" type="slidenum">
              <a:rPr lang="en-GB" altLang="de-DE" smtClean="0">
                <a:latin typeface="Arial" panose="020B0604020202020204" pitchFamily="34" charset="0"/>
              </a:rPr>
              <a:pPr>
                <a:spcBef>
                  <a:spcPct val="0"/>
                </a:spcBef>
                <a:buFont typeface="Arial" panose="020B0604020202020204" pitchFamily="34" charset="0"/>
                <a:buNone/>
              </a:pPr>
              <a:t>6</a:t>
            </a:fld>
            <a:endParaRPr lang="en-GB" altLang="de-DE">
              <a:latin typeface="Arial" panose="020B0604020202020204" pitchFamily="34" charset="0"/>
            </a:endParaRPr>
          </a:p>
        </p:txBody>
      </p:sp>
      <p:sp>
        <p:nvSpPr>
          <p:cNvPr id="25603" name="Text Box 2">
            <a:extLst>
              <a:ext uri="{FF2B5EF4-FFF2-40B4-BE49-F238E27FC236}">
                <a16:creationId xmlns:a16="http://schemas.microsoft.com/office/drawing/2014/main" id="{5FB82A59-44B3-8C67-7E5A-84EE5DC4BEB8}"/>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25604" name="Rectangle 3">
            <a:extLst>
              <a:ext uri="{FF2B5EF4-FFF2-40B4-BE49-F238E27FC236}">
                <a16:creationId xmlns:a16="http://schemas.microsoft.com/office/drawing/2014/main" id="{1A713F6B-A9F8-97FE-7ADD-C8227DCECED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9">
            <a:extLst>
              <a:ext uri="{FF2B5EF4-FFF2-40B4-BE49-F238E27FC236}">
                <a16:creationId xmlns:a16="http://schemas.microsoft.com/office/drawing/2014/main" id="{2195D5AB-C36B-6C17-50D5-13760E222FD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81D640B1-A47B-4C61-A3FD-45E7E1440454}" type="slidenum">
              <a:rPr lang="en-GB" altLang="de-DE" smtClean="0">
                <a:latin typeface="Arial" panose="020B0604020202020204" pitchFamily="34" charset="0"/>
              </a:rPr>
              <a:pPr>
                <a:spcBef>
                  <a:spcPct val="0"/>
                </a:spcBef>
                <a:buFont typeface="Arial" panose="020B0604020202020204" pitchFamily="34" charset="0"/>
                <a:buNone/>
              </a:pPr>
              <a:t>7</a:t>
            </a:fld>
            <a:endParaRPr lang="en-GB" altLang="de-DE">
              <a:latin typeface="Arial" panose="020B0604020202020204" pitchFamily="34" charset="0"/>
            </a:endParaRPr>
          </a:p>
        </p:txBody>
      </p:sp>
      <p:sp>
        <p:nvSpPr>
          <p:cNvPr id="25603" name="Text Box 2">
            <a:extLst>
              <a:ext uri="{FF2B5EF4-FFF2-40B4-BE49-F238E27FC236}">
                <a16:creationId xmlns:a16="http://schemas.microsoft.com/office/drawing/2014/main" id="{5FB82A59-44B3-8C67-7E5A-84EE5DC4BEB8}"/>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25604" name="Rectangle 3">
            <a:extLst>
              <a:ext uri="{FF2B5EF4-FFF2-40B4-BE49-F238E27FC236}">
                <a16:creationId xmlns:a16="http://schemas.microsoft.com/office/drawing/2014/main" id="{1A713F6B-A9F8-97FE-7ADD-C8227DCECED4}"/>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3227251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9">
            <a:extLst>
              <a:ext uri="{FF2B5EF4-FFF2-40B4-BE49-F238E27FC236}">
                <a16:creationId xmlns:a16="http://schemas.microsoft.com/office/drawing/2014/main" id="{529E0101-374B-E5B4-5B4B-2D627783D6A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D7FDB8A6-F175-46F4-9D21-672E67BDDE8C}" type="slidenum">
              <a:rPr lang="en-GB" altLang="de-DE" smtClean="0">
                <a:latin typeface="Arial" panose="020B0604020202020204" pitchFamily="34" charset="0"/>
              </a:rPr>
              <a:pPr>
                <a:spcBef>
                  <a:spcPct val="0"/>
                </a:spcBef>
                <a:buFont typeface="Arial" panose="020B0604020202020204" pitchFamily="34" charset="0"/>
                <a:buNone/>
              </a:pPr>
              <a:t>8</a:t>
            </a:fld>
            <a:endParaRPr lang="en-GB" altLang="de-DE">
              <a:latin typeface="Arial" panose="020B0604020202020204" pitchFamily="34" charset="0"/>
            </a:endParaRPr>
          </a:p>
        </p:txBody>
      </p:sp>
      <p:sp>
        <p:nvSpPr>
          <p:cNvPr id="27651" name="Text Box 2">
            <a:extLst>
              <a:ext uri="{FF2B5EF4-FFF2-40B4-BE49-F238E27FC236}">
                <a16:creationId xmlns:a16="http://schemas.microsoft.com/office/drawing/2014/main" id="{3E691BA2-CBB0-72BB-BC37-21EBABB5699C}"/>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27652" name="Rectangle 3">
            <a:extLst>
              <a:ext uri="{FF2B5EF4-FFF2-40B4-BE49-F238E27FC236}">
                <a16:creationId xmlns:a16="http://schemas.microsoft.com/office/drawing/2014/main" id="{6A995320-9A49-FAC5-32C8-A7D3FCACFEBD}"/>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9">
            <a:extLst>
              <a:ext uri="{FF2B5EF4-FFF2-40B4-BE49-F238E27FC236}">
                <a16:creationId xmlns:a16="http://schemas.microsoft.com/office/drawing/2014/main" id="{CB850311-05C5-CDDE-0089-439A0737524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5AA9C0A5-D783-464F-A7AB-9BFA8B6E499D}" type="slidenum">
              <a:rPr lang="en-GB" altLang="de-DE" smtClean="0">
                <a:latin typeface="Arial" panose="020B0604020202020204" pitchFamily="34" charset="0"/>
              </a:rPr>
              <a:pPr>
                <a:spcBef>
                  <a:spcPct val="0"/>
                </a:spcBef>
                <a:buFont typeface="Arial" panose="020B0604020202020204" pitchFamily="34" charset="0"/>
                <a:buNone/>
              </a:pPr>
              <a:t>9</a:t>
            </a:fld>
            <a:endParaRPr lang="en-GB" altLang="de-DE">
              <a:latin typeface="Arial" panose="020B0604020202020204" pitchFamily="34" charset="0"/>
            </a:endParaRPr>
          </a:p>
        </p:txBody>
      </p:sp>
      <p:sp>
        <p:nvSpPr>
          <p:cNvPr id="29699" name="Text Box 2">
            <a:extLst>
              <a:ext uri="{FF2B5EF4-FFF2-40B4-BE49-F238E27FC236}">
                <a16:creationId xmlns:a16="http://schemas.microsoft.com/office/drawing/2014/main" id="{A86AABCF-8B80-362D-8275-496C4EB57492}"/>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29700" name="Rectangle 3">
            <a:extLst>
              <a:ext uri="{FF2B5EF4-FFF2-40B4-BE49-F238E27FC236}">
                <a16:creationId xmlns:a16="http://schemas.microsoft.com/office/drawing/2014/main" id="{F592262C-26C8-CEA1-704F-DB89C67A32CA}"/>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9">
            <a:extLst>
              <a:ext uri="{FF2B5EF4-FFF2-40B4-BE49-F238E27FC236}">
                <a16:creationId xmlns:a16="http://schemas.microsoft.com/office/drawing/2014/main" id="{E3C32637-EE7E-B183-153B-9626274034D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Arial" panose="020B0604020202020204" pitchFamily="34" charset="0"/>
              <a:buNone/>
            </a:pPr>
            <a:fld id="{CC2DF045-98B7-4ADF-A31B-227DD8B9C83E}" type="slidenum">
              <a:rPr lang="en-GB" altLang="de-DE" smtClean="0">
                <a:latin typeface="Arial" panose="020B0604020202020204" pitchFamily="34" charset="0"/>
              </a:rPr>
              <a:pPr>
                <a:spcBef>
                  <a:spcPct val="0"/>
                </a:spcBef>
                <a:buFont typeface="Arial" panose="020B0604020202020204" pitchFamily="34" charset="0"/>
                <a:buNone/>
              </a:pPr>
              <a:t>10</a:t>
            </a:fld>
            <a:endParaRPr lang="en-GB" altLang="de-DE">
              <a:latin typeface="Arial" panose="020B0604020202020204" pitchFamily="34" charset="0"/>
            </a:endParaRPr>
          </a:p>
        </p:txBody>
      </p:sp>
      <p:sp>
        <p:nvSpPr>
          <p:cNvPr id="31747" name="Text Box 2">
            <a:extLst>
              <a:ext uri="{FF2B5EF4-FFF2-40B4-BE49-F238E27FC236}">
                <a16:creationId xmlns:a16="http://schemas.microsoft.com/office/drawing/2014/main" id="{4245227A-3362-D53A-4AF6-661F1796A2DF}"/>
              </a:ext>
            </a:extLst>
          </p:cNvPr>
          <p:cNvSpPr txBox="1">
            <a:spLocks noChangeArrowheads="1"/>
          </p:cNvSpPr>
          <p:nvPr/>
        </p:nvSpPr>
        <p:spPr bwMode="auto">
          <a:xfrm>
            <a:off x="1130300" y="741363"/>
            <a:ext cx="4530725" cy="372268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1000"/>
              </a:lnSpc>
              <a:spcBef>
                <a:spcPct val="0"/>
              </a:spcBef>
              <a:buFont typeface="Arial" panose="020B0604020202020204" pitchFamily="34" charset="0"/>
              <a:buNone/>
            </a:pPr>
            <a:endParaRPr lang="de-DE" altLang="de-DE" sz="2400">
              <a:solidFill>
                <a:schemeClr val="bg1"/>
              </a:solidFill>
              <a:latin typeface="Arial" panose="020B0604020202020204" pitchFamily="34" charset="0"/>
            </a:endParaRPr>
          </a:p>
        </p:txBody>
      </p:sp>
      <p:sp>
        <p:nvSpPr>
          <p:cNvPr id="31748" name="Rectangle 3">
            <a:extLst>
              <a:ext uri="{FF2B5EF4-FFF2-40B4-BE49-F238E27FC236}">
                <a16:creationId xmlns:a16="http://schemas.microsoft.com/office/drawing/2014/main" id="{909B6BA1-0F24-B271-03BB-82F78F5A4BCB}"/>
              </a:ext>
            </a:extLst>
          </p:cNvPr>
          <p:cNvSpPr>
            <a:spLocks noGrp="1" noChangeArrowheads="1"/>
          </p:cNvSpPr>
          <p:nvPr>
            <p:ph type="body"/>
          </p:nvPr>
        </p:nvSpPr>
        <p:spPr>
          <a:xfrm>
            <a:off x="906463" y="4716463"/>
            <a:ext cx="49815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Rectangle 3">
            <a:extLst>
              <a:ext uri="{FF2B5EF4-FFF2-40B4-BE49-F238E27FC236}">
                <a16:creationId xmlns:a16="http://schemas.microsoft.com/office/drawing/2014/main" id="{AB75E8FF-7577-8C77-A76F-DE20F030D929}"/>
              </a:ext>
            </a:extLst>
          </p:cNvPr>
          <p:cNvSpPr>
            <a:spLocks noGrp="1" noChangeArrowheads="1"/>
          </p:cNvSpPr>
          <p:nvPr>
            <p:ph type="dt" idx="10"/>
          </p:nvPr>
        </p:nvSpPr>
        <p:spPr>
          <a:ln/>
        </p:spPr>
        <p:txBody>
          <a:bodyPr/>
          <a:lstStyle>
            <a:lvl1pPr>
              <a:defRPr/>
            </a:lvl1pPr>
          </a:lstStyle>
          <a:p>
            <a:pPr>
              <a:defRPr/>
            </a:pPr>
            <a:endParaRPr lang="en-GB"/>
          </a:p>
        </p:txBody>
      </p:sp>
      <p:sp>
        <p:nvSpPr>
          <p:cNvPr id="5" name="Rectangle 4">
            <a:extLst>
              <a:ext uri="{FF2B5EF4-FFF2-40B4-BE49-F238E27FC236}">
                <a16:creationId xmlns:a16="http://schemas.microsoft.com/office/drawing/2014/main" id="{0DA0AF14-D345-8373-C787-37D147E0254A}"/>
              </a:ext>
            </a:extLst>
          </p:cNvPr>
          <p:cNvSpPr>
            <a:spLocks noGrp="1" noChangeArrowheads="1"/>
          </p:cNvSpPr>
          <p:nvPr>
            <p:ph type="ftr" idx="11"/>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BE8BC36A-8543-CD8B-1034-C68BDF136D53}"/>
              </a:ext>
            </a:extLst>
          </p:cNvPr>
          <p:cNvSpPr>
            <a:spLocks noGrp="1" noChangeArrowheads="1"/>
          </p:cNvSpPr>
          <p:nvPr>
            <p:ph type="sldNum" idx="12"/>
          </p:nvPr>
        </p:nvSpPr>
        <p:spPr>
          <a:ln/>
        </p:spPr>
        <p:txBody>
          <a:bodyPr/>
          <a:lstStyle>
            <a:lvl1pPr>
              <a:defRPr/>
            </a:lvl1pPr>
          </a:lstStyle>
          <a:p>
            <a:pPr>
              <a:defRPr/>
            </a:pPr>
            <a:fld id="{18E39DAD-3B3D-4D24-BE74-0D2B49623E23}" type="slidenum">
              <a:rPr lang="en-GB" altLang="de-DE"/>
              <a:pPr>
                <a:defRPr/>
              </a:pPr>
              <a:t>‹Nr.›</a:t>
            </a:fld>
            <a:endParaRPr lang="en-GB" altLang="de-DE"/>
          </a:p>
        </p:txBody>
      </p:sp>
    </p:spTree>
    <p:extLst>
      <p:ext uri="{BB962C8B-B14F-4D97-AF65-F5344CB8AC3E}">
        <p14:creationId xmlns:p14="http://schemas.microsoft.com/office/powerpoint/2010/main" val="113028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3">
            <a:extLst>
              <a:ext uri="{FF2B5EF4-FFF2-40B4-BE49-F238E27FC236}">
                <a16:creationId xmlns:a16="http://schemas.microsoft.com/office/drawing/2014/main" id="{C49D1096-27F4-B642-E963-CC659EBB6237}"/>
              </a:ext>
            </a:extLst>
          </p:cNvPr>
          <p:cNvSpPr>
            <a:spLocks noGrp="1" noChangeArrowheads="1"/>
          </p:cNvSpPr>
          <p:nvPr>
            <p:ph type="dt" idx="10"/>
          </p:nvPr>
        </p:nvSpPr>
        <p:spPr>
          <a:ln/>
        </p:spPr>
        <p:txBody>
          <a:bodyPr/>
          <a:lstStyle>
            <a:lvl1pPr>
              <a:defRPr/>
            </a:lvl1pPr>
          </a:lstStyle>
          <a:p>
            <a:pPr>
              <a:defRPr/>
            </a:pPr>
            <a:endParaRPr lang="en-GB"/>
          </a:p>
        </p:txBody>
      </p:sp>
      <p:sp>
        <p:nvSpPr>
          <p:cNvPr id="5" name="Rectangle 4">
            <a:extLst>
              <a:ext uri="{FF2B5EF4-FFF2-40B4-BE49-F238E27FC236}">
                <a16:creationId xmlns:a16="http://schemas.microsoft.com/office/drawing/2014/main" id="{D496E3A0-3E8B-BA0E-9C1F-2B60228EDCC0}"/>
              </a:ext>
            </a:extLst>
          </p:cNvPr>
          <p:cNvSpPr>
            <a:spLocks noGrp="1" noChangeArrowheads="1"/>
          </p:cNvSpPr>
          <p:nvPr>
            <p:ph type="ftr" idx="11"/>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33F49D71-4BDF-323C-93A8-DE15B98F9140}"/>
              </a:ext>
            </a:extLst>
          </p:cNvPr>
          <p:cNvSpPr>
            <a:spLocks noGrp="1" noChangeArrowheads="1"/>
          </p:cNvSpPr>
          <p:nvPr>
            <p:ph type="sldNum" idx="12"/>
          </p:nvPr>
        </p:nvSpPr>
        <p:spPr>
          <a:ln/>
        </p:spPr>
        <p:txBody>
          <a:bodyPr/>
          <a:lstStyle>
            <a:lvl1pPr>
              <a:defRPr/>
            </a:lvl1pPr>
          </a:lstStyle>
          <a:p>
            <a:pPr>
              <a:defRPr/>
            </a:pPr>
            <a:fld id="{CFAEC6AE-28F3-42DD-B34F-8340682C6E80}" type="slidenum">
              <a:rPr lang="en-GB" altLang="de-DE"/>
              <a:pPr>
                <a:defRPr/>
              </a:pPr>
              <a:t>‹Nr.›</a:t>
            </a:fld>
            <a:endParaRPr lang="en-GB" altLang="de-DE"/>
          </a:p>
        </p:txBody>
      </p:sp>
    </p:spTree>
    <p:extLst>
      <p:ext uri="{BB962C8B-B14F-4D97-AF65-F5344CB8AC3E}">
        <p14:creationId xmlns:p14="http://schemas.microsoft.com/office/powerpoint/2010/main" val="120890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1925" y="463550"/>
            <a:ext cx="1941513" cy="5751513"/>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463550"/>
            <a:ext cx="5673725" cy="5751513"/>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3">
            <a:extLst>
              <a:ext uri="{FF2B5EF4-FFF2-40B4-BE49-F238E27FC236}">
                <a16:creationId xmlns:a16="http://schemas.microsoft.com/office/drawing/2014/main" id="{7DC0E32F-18EA-9929-BA53-884840085879}"/>
              </a:ext>
            </a:extLst>
          </p:cNvPr>
          <p:cNvSpPr>
            <a:spLocks noGrp="1" noChangeArrowheads="1"/>
          </p:cNvSpPr>
          <p:nvPr>
            <p:ph type="dt" idx="10"/>
          </p:nvPr>
        </p:nvSpPr>
        <p:spPr>
          <a:ln/>
        </p:spPr>
        <p:txBody>
          <a:bodyPr/>
          <a:lstStyle>
            <a:lvl1pPr>
              <a:defRPr/>
            </a:lvl1pPr>
          </a:lstStyle>
          <a:p>
            <a:pPr>
              <a:defRPr/>
            </a:pPr>
            <a:endParaRPr lang="en-GB"/>
          </a:p>
        </p:txBody>
      </p:sp>
      <p:sp>
        <p:nvSpPr>
          <p:cNvPr id="5" name="Rectangle 4">
            <a:extLst>
              <a:ext uri="{FF2B5EF4-FFF2-40B4-BE49-F238E27FC236}">
                <a16:creationId xmlns:a16="http://schemas.microsoft.com/office/drawing/2014/main" id="{A2A6619C-F4C6-98A4-03CC-5A0CDBB08EDA}"/>
              </a:ext>
            </a:extLst>
          </p:cNvPr>
          <p:cNvSpPr>
            <a:spLocks noGrp="1" noChangeArrowheads="1"/>
          </p:cNvSpPr>
          <p:nvPr>
            <p:ph type="ftr" idx="11"/>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E7BDF473-5480-B88A-96E2-02EF21694DCB}"/>
              </a:ext>
            </a:extLst>
          </p:cNvPr>
          <p:cNvSpPr>
            <a:spLocks noGrp="1" noChangeArrowheads="1"/>
          </p:cNvSpPr>
          <p:nvPr>
            <p:ph type="sldNum" idx="12"/>
          </p:nvPr>
        </p:nvSpPr>
        <p:spPr>
          <a:ln/>
        </p:spPr>
        <p:txBody>
          <a:bodyPr/>
          <a:lstStyle>
            <a:lvl1pPr>
              <a:defRPr/>
            </a:lvl1pPr>
          </a:lstStyle>
          <a:p>
            <a:pPr>
              <a:defRPr/>
            </a:pPr>
            <a:fld id="{44D51575-DB40-4CB7-BA90-ED9A32DAB6E2}" type="slidenum">
              <a:rPr lang="en-GB" altLang="de-DE"/>
              <a:pPr>
                <a:defRPr/>
              </a:pPr>
              <a:t>‹Nr.›</a:t>
            </a:fld>
            <a:endParaRPr lang="en-GB" altLang="de-DE"/>
          </a:p>
        </p:txBody>
      </p:sp>
    </p:spTree>
    <p:extLst>
      <p:ext uri="{BB962C8B-B14F-4D97-AF65-F5344CB8AC3E}">
        <p14:creationId xmlns:p14="http://schemas.microsoft.com/office/powerpoint/2010/main" val="2979832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2" name="Grafik 6">
            <a:extLst>
              <a:ext uri="{FF2B5EF4-FFF2-40B4-BE49-F238E27FC236}">
                <a16:creationId xmlns:a16="http://schemas.microsoft.com/office/drawing/2014/main" id="{64106FEC-A364-CCD7-0122-75D53DF6C3A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351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Untertitel 2"/>
          <p:cNvSpPr>
            <a:spLocks noGrp="1"/>
          </p:cNvSpPr>
          <p:nvPr>
            <p:ph type="subTitle" idx="1"/>
          </p:nvPr>
        </p:nvSpPr>
        <p:spPr>
          <a:xfrm>
            <a:off x="1143000" y="3602038"/>
            <a:ext cx="6858000" cy="1655762"/>
          </a:xfrm>
        </p:spPr>
        <p:txBody>
          <a:bodyPr/>
          <a:lstStyle>
            <a:lvl1pPr marL="0" indent="0" algn="ctr">
              <a:buNone/>
              <a:defRPr sz="135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endParaRPr lang="de-DE" dirty="0"/>
          </a:p>
          <a:p>
            <a:r>
              <a:rPr lang="de-DE" dirty="0"/>
              <a:t>Die Abmahnung als Geißel des Unternehmers</a:t>
            </a:r>
          </a:p>
          <a:p>
            <a:r>
              <a:rPr lang="de-DE" dirty="0"/>
              <a:t>Hintergründe, Schutz und Gegenwehr</a:t>
            </a:r>
          </a:p>
        </p:txBody>
      </p:sp>
      <p:sp>
        <p:nvSpPr>
          <p:cNvPr id="4" name="Fußzeilenplatzhalter 4">
            <a:extLst>
              <a:ext uri="{FF2B5EF4-FFF2-40B4-BE49-F238E27FC236}">
                <a16:creationId xmlns:a16="http://schemas.microsoft.com/office/drawing/2014/main" id="{8293B70B-66A9-192A-DE7B-3522E05BD353}"/>
              </a:ext>
            </a:extLst>
          </p:cNvPr>
          <p:cNvSpPr>
            <a:spLocks noGrp="1"/>
          </p:cNvSpPr>
          <p:nvPr>
            <p:ph type="ftr" sz="quarter"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r>
              <a:rPr lang="de-DE"/>
              <a:t>© Rechtsanwalt Christian Voß, 2016</a:t>
            </a:r>
          </a:p>
        </p:txBody>
      </p:sp>
    </p:spTree>
    <p:extLst>
      <p:ext uri="{BB962C8B-B14F-4D97-AF65-F5344CB8AC3E}">
        <p14:creationId xmlns:p14="http://schemas.microsoft.com/office/powerpoint/2010/main" val="3431767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8396987-C21F-4748-20AD-8721188DFEE6}"/>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EE262CA8-02A3-42B3-92F6-E21CEAC6869F}" type="datetimeFigureOut">
              <a:rPr lang="de-DE"/>
              <a:pPr>
                <a:defRPr/>
              </a:pPr>
              <a:t>16.05.2023</a:t>
            </a:fld>
            <a:endParaRPr lang="de-DE"/>
          </a:p>
        </p:txBody>
      </p:sp>
      <p:sp>
        <p:nvSpPr>
          <p:cNvPr id="5" name="Fußzeilenplatzhalter 4">
            <a:extLst>
              <a:ext uri="{FF2B5EF4-FFF2-40B4-BE49-F238E27FC236}">
                <a16:creationId xmlns:a16="http://schemas.microsoft.com/office/drawing/2014/main" id="{EA837E71-CEF3-EA24-C84A-25E71DBBCF36}"/>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6" name="Foliennummernplatzhalter 5">
            <a:extLst>
              <a:ext uri="{FF2B5EF4-FFF2-40B4-BE49-F238E27FC236}">
                <a16:creationId xmlns:a16="http://schemas.microsoft.com/office/drawing/2014/main" id="{42953808-5A32-F946-EF1A-60A7204D33F9}"/>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FFFF43CD-DB5F-4EDF-8CC5-202AA5B52176}" type="slidenum">
              <a:rPr lang="de-DE" altLang="de-DE"/>
              <a:pPr>
                <a:defRPr/>
              </a:pPr>
              <a:t>‹Nr.›</a:t>
            </a:fld>
            <a:endParaRPr lang="de-DE" altLang="de-DE"/>
          </a:p>
        </p:txBody>
      </p:sp>
    </p:spTree>
    <p:extLst>
      <p:ext uri="{BB962C8B-B14F-4D97-AF65-F5344CB8AC3E}">
        <p14:creationId xmlns:p14="http://schemas.microsoft.com/office/powerpoint/2010/main" val="1359379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9"/>
            <a:ext cx="7886700" cy="2852737"/>
          </a:xfrm>
        </p:spPr>
        <p:txBody>
          <a:bodyPr anchor="b"/>
          <a:lstStyle>
            <a:lvl1pPr>
              <a:defRPr sz="4500"/>
            </a:lvl1pPr>
          </a:lstStyle>
          <a:p>
            <a:r>
              <a:rPr lang="de-DE"/>
              <a:t>Titelmasterformat durch Klicken bearbeiten</a:t>
            </a:r>
          </a:p>
        </p:txBody>
      </p:sp>
      <p:sp>
        <p:nvSpPr>
          <p:cNvPr id="3" name="Textplatzhalt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D4459814-AACE-085E-9B86-A6ADB5F4AC01}"/>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C2C4951F-08C5-4B4D-A739-FD96F19C2943}" type="datetimeFigureOut">
              <a:rPr lang="de-DE"/>
              <a:pPr>
                <a:defRPr/>
              </a:pPr>
              <a:t>16.05.2023</a:t>
            </a:fld>
            <a:endParaRPr lang="de-DE"/>
          </a:p>
        </p:txBody>
      </p:sp>
      <p:sp>
        <p:nvSpPr>
          <p:cNvPr id="5" name="Fußzeilenplatzhalter 4">
            <a:extLst>
              <a:ext uri="{FF2B5EF4-FFF2-40B4-BE49-F238E27FC236}">
                <a16:creationId xmlns:a16="http://schemas.microsoft.com/office/drawing/2014/main" id="{71365710-614C-47B7-ACC7-0BA7050F0C72}"/>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6" name="Foliennummernplatzhalter 5">
            <a:extLst>
              <a:ext uri="{FF2B5EF4-FFF2-40B4-BE49-F238E27FC236}">
                <a16:creationId xmlns:a16="http://schemas.microsoft.com/office/drawing/2014/main" id="{606296C7-FE07-B8D3-0C21-C4208E6D0C95}"/>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06CC09BC-AF00-485F-9A04-83EA15E3A850}" type="slidenum">
              <a:rPr lang="de-DE" altLang="de-DE"/>
              <a:pPr>
                <a:defRPr/>
              </a:pPr>
              <a:t>‹Nr.›</a:t>
            </a:fld>
            <a:endParaRPr lang="de-DE" altLang="de-DE"/>
          </a:p>
        </p:txBody>
      </p:sp>
    </p:spTree>
    <p:extLst>
      <p:ext uri="{BB962C8B-B14F-4D97-AF65-F5344CB8AC3E}">
        <p14:creationId xmlns:p14="http://schemas.microsoft.com/office/powerpoint/2010/main" val="2229999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28650"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29150"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7BC9B83-10C1-C2C9-5F42-0D971448FC93}"/>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D4DCBDE5-4DB0-4B83-85FD-10B5C6732237}" type="datetimeFigureOut">
              <a:rPr lang="de-DE"/>
              <a:pPr>
                <a:defRPr/>
              </a:pPr>
              <a:t>16.05.2023</a:t>
            </a:fld>
            <a:endParaRPr lang="de-DE"/>
          </a:p>
        </p:txBody>
      </p:sp>
      <p:sp>
        <p:nvSpPr>
          <p:cNvPr id="6" name="Fußzeilenplatzhalter 5">
            <a:extLst>
              <a:ext uri="{FF2B5EF4-FFF2-40B4-BE49-F238E27FC236}">
                <a16:creationId xmlns:a16="http://schemas.microsoft.com/office/drawing/2014/main" id="{37AACEE2-69B0-3AF3-549A-74EBAF98FF13}"/>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7" name="Foliennummernplatzhalter 6">
            <a:extLst>
              <a:ext uri="{FF2B5EF4-FFF2-40B4-BE49-F238E27FC236}">
                <a16:creationId xmlns:a16="http://schemas.microsoft.com/office/drawing/2014/main" id="{3B2D10BE-408E-FF3B-7B41-132AF0D6760E}"/>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AFE5810E-D8D5-46E0-9F6A-C655BC2AF749}" type="slidenum">
              <a:rPr lang="de-DE" altLang="de-DE"/>
              <a:pPr>
                <a:defRPr/>
              </a:pPr>
              <a:t>‹Nr.›</a:t>
            </a:fld>
            <a:endParaRPr lang="de-DE" altLang="de-DE"/>
          </a:p>
        </p:txBody>
      </p:sp>
    </p:spTree>
    <p:extLst>
      <p:ext uri="{BB962C8B-B14F-4D97-AF65-F5344CB8AC3E}">
        <p14:creationId xmlns:p14="http://schemas.microsoft.com/office/powerpoint/2010/main" val="9445163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29841" y="365126"/>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Textmasterformat bearbeiten</a:t>
            </a:r>
          </a:p>
        </p:txBody>
      </p:sp>
      <p:sp>
        <p:nvSpPr>
          <p:cNvPr id="4" name="Inhaltsplatzhalter 3"/>
          <p:cNvSpPr>
            <a:spLocks noGrp="1"/>
          </p:cNvSpPr>
          <p:nvPr>
            <p:ph sz="half" idx="2"/>
          </p:nvPr>
        </p:nvSpPr>
        <p:spPr>
          <a:xfrm>
            <a:off x="629842" y="2505075"/>
            <a:ext cx="3868340"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Textmasterformat bearbeiten</a:t>
            </a:r>
          </a:p>
        </p:txBody>
      </p:sp>
      <p:sp>
        <p:nvSpPr>
          <p:cNvPr id="6" name="Inhaltsplatzhalter 5"/>
          <p:cNvSpPr>
            <a:spLocks noGrp="1"/>
          </p:cNvSpPr>
          <p:nvPr>
            <p:ph sz="quarter" idx="4"/>
          </p:nvPr>
        </p:nvSpPr>
        <p:spPr>
          <a:xfrm>
            <a:off x="4629150" y="2505075"/>
            <a:ext cx="3887391"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4D18116A-9FE1-7DB7-11DE-707198B3B0FA}"/>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CACB513C-FFA2-4825-9F3C-DA1F53DFA46D}" type="datetimeFigureOut">
              <a:rPr lang="de-DE"/>
              <a:pPr>
                <a:defRPr/>
              </a:pPr>
              <a:t>16.05.2023</a:t>
            </a:fld>
            <a:endParaRPr lang="de-DE"/>
          </a:p>
        </p:txBody>
      </p:sp>
      <p:sp>
        <p:nvSpPr>
          <p:cNvPr id="8" name="Fußzeilenplatzhalter 7">
            <a:extLst>
              <a:ext uri="{FF2B5EF4-FFF2-40B4-BE49-F238E27FC236}">
                <a16:creationId xmlns:a16="http://schemas.microsoft.com/office/drawing/2014/main" id="{9F9C50BE-1341-CCD7-C9DB-6F29B7CEE58A}"/>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9" name="Foliennummernplatzhalter 8">
            <a:extLst>
              <a:ext uri="{FF2B5EF4-FFF2-40B4-BE49-F238E27FC236}">
                <a16:creationId xmlns:a16="http://schemas.microsoft.com/office/drawing/2014/main" id="{1CCACB02-3EA8-D627-A94D-7982D53AF0A6}"/>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C8198443-150D-47B3-AC40-9394A0407883}" type="slidenum">
              <a:rPr lang="de-DE" altLang="de-DE"/>
              <a:pPr>
                <a:defRPr/>
              </a:pPr>
              <a:t>‹Nr.›</a:t>
            </a:fld>
            <a:endParaRPr lang="de-DE" altLang="de-DE"/>
          </a:p>
        </p:txBody>
      </p:sp>
    </p:spTree>
    <p:extLst>
      <p:ext uri="{BB962C8B-B14F-4D97-AF65-F5344CB8AC3E}">
        <p14:creationId xmlns:p14="http://schemas.microsoft.com/office/powerpoint/2010/main" val="36081242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a:extLst>
              <a:ext uri="{FF2B5EF4-FFF2-40B4-BE49-F238E27FC236}">
                <a16:creationId xmlns:a16="http://schemas.microsoft.com/office/drawing/2014/main" id="{FD3FB904-3FD9-20A2-48F0-5CEAE6540F26}"/>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1B2F3675-3020-4759-BAAA-ED43E2389BA9}" type="datetimeFigureOut">
              <a:rPr lang="de-DE"/>
              <a:pPr>
                <a:defRPr/>
              </a:pPr>
              <a:t>16.05.2023</a:t>
            </a:fld>
            <a:endParaRPr lang="de-DE"/>
          </a:p>
        </p:txBody>
      </p:sp>
      <p:sp>
        <p:nvSpPr>
          <p:cNvPr id="4" name="Fußzeilenplatzhalter 3">
            <a:extLst>
              <a:ext uri="{FF2B5EF4-FFF2-40B4-BE49-F238E27FC236}">
                <a16:creationId xmlns:a16="http://schemas.microsoft.com/office/drawing/2014/main" id="{FD6C8350-D51F-128F-35A9-21A3E5639223}"/>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5" name="Foliennummernplatzhalter 4">
            <a:extLst>
              <a:ext uri="{FF2B5EF4-FFF2-40B4-BE49-F238E27FC236}">
                <a16:creationId xmlns:a16="http://schemas.microsoft.com/office/drawing/2014/main" id="{8F27D4A1-A831-81FD-E1F7-2FA3619BFC0A}"/>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6F2B9B2E-2C60-4B65-BBF1-85C1A045F449}" type="slidenum">
              <a:rPr lang="de-DE" altLang="de-DE"/>
              <a:pPr>
                <a:defRPr/>
              </a:pPr>
              <a:t>‹Nr.›</a:t>
            </a:fld>
            <a:endParaRPr lang="de-DE" altLang="de-DE"/>
          </a:p>
        </p:txBody>
      </p:sp>
    </p:spTree>
    <p:extLst>
      <p:ext uri="{BB962C8B-B14F-4D97-AF65-F5344CB8AC3E}">
        <p14:creationId xmlns:p14="http://schemas.microsoft.com/office/powerpoint/2010/main" val="3609750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39D2660-EB7B-81AC-789D-505AE3A78DED}"/>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00D1C72F-73C2-4EF0-89CE-6DD621B002BF}" type="datetimeFigureOut">
              <a:rPr lang="de-DE"/>
              <a:pPr>
                <a:defRPr/>
              </a:pPr>
              <a:t>16.05.2023</a:t>
            </a:fld>
            <a:endParaRPr lang="de-DE"/>
          </a:p>
        </p:txBody>
      </p:sp>
      <p:sp>
        <p:nvSpPr>
          <p:cNvPr id="3" name="Fußzeilenplatzhalter 2">
            <a:extLst>
              <a:ext uri="{FF2B5EF4-FFF2-40B4-BE49-F238E27FC236}">
                <a16:creationId xmlns:a16="http://schemas.microsoft.com/office/drawing/2014/main" id="{A832AB27-7045-4079-7AD6-DA0E46AEAB0E}"/>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4" name="Foliennummernplatzhalter 3">
            <a:extLst>
              <a:ext uri="{FF2B5EF4-FFF2-40B4-BE49-F238E27FC236}">
                <a16:creationId xmlns:a16="http://schemas.microsoft.com/office/drawing/2014/main" id="{E82BF6A7-E564-F6EB-C99E-A84FF6E06AA6}"/>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19A92E18-8E6A-479A-A068-6D35E99365FF}" type="slidenum">
              <a:rPr lang="de-DE" altLang="de-DE"/>
              <a:pPr>
                <a:defRPr/>
              </a:pPr>
              <a:t>‹Nr.›</a:t>
            </a:fld>
            <a:endParaRPr lang="de-DE" altLang="de-DE"/>
          </a:p>
        </p:txBody>
      </p:sp>
    </p:spTree>
    <p:extLst>
      <p:ext uri="{BB962C8B-B14F-4D97-AF65-F5344CB8AC3E}">
        <p14:creationId xmlns:p14="http://schemas.microsoft.com/office/powerpoint/2010/main" val="2402490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8" cy="1600200"/>
          </a:xfrm>
        </p:spPr>
        <p:txBody>
          <a:bodyPr anchor="b"/>
          <a:lstStyle>
            <a:lvl1pPr>
              <a:defRPr sz="2400"/>
            </a:lvl1pPr>
          </a:lstStyle>
          <a:p>
            <a:r>
              <a:rPr lang="de-DE"/>
              <a:t>Titelmasterformat durch Klicken bearbeiten</a:t>
            </a:r>
          </a:p>
        </p:txBody>
      </p:sp>
      <p:sp>
        <p:nvSpPr>
          <p:cNvPr id="3" name="Inhaltsplatzhalt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Textmasterformat bearbeiten</a:t>
            </a:r>
          </a:p>
        </p:txBody>
      </p:sp>
      <p:sp>
        <p:nvSpPr>
          <p:cNvPr id="5" name="Datumsplatzhalter 4">
            <a:extLst>
              <a:ext uri="{FF2B5EF4-FFF2-40B4-BE49-F238E27FC236}">
                <a16:creationId xmlns:a16="http://schemas.microsoft.com/office/drawing/2014/main" id="{E638D15A-E88D-10F9-D00E-D0112ADFDC79}"/>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C3895984-F6E8-4B8D-8461-A5E28F55975B}" type="datetimeFigureOut">
              <a:rPr lang="de-DE"/>
              <a:pPr>
                <a:defRPr/>
              </a:pPr>
              <a:t>16.05.2023</a:t>
            </a:fld>
            <a:endParaRPr lang="de-DE"/>
          </a:p>
        </p:txBody>
      </p:sp>
      <p:sp>
        <p:nvSpPr>
          <p:cNvPr id="6" name="Fußzeilenplatzhalter 5">
            <a:extLst>
              <a:ext uri="{FF2B5EF4-FFF2-40B4-BE49-F238E27FC236}">
                <a16:creationId xmlns:a16="http://schemas.microsoft.com/office/drawing/2014/main" id="{FD738CF1-5F81-7205-8158-617337AE0B83}"/>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7" name="Foliennummernplatzhalter 6">
            <a:extLst>
              <a:ext uri="{FF2B5EF4-FFF2-40B4-BE49-F238E27FC236}">
                <a16:creationId xmlns:a16="http://schemas.microsoft.com/office/drawing/2014/main" id="{F1EC1457-BA09-2669-E7C3-45B4AB29867B}"/>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CCFEA80B-AD54-4A93-8692-284C5AEA1337}" type="slidenum">
              <a:rPr lang="de-DE" altLang="de-DE"/>
              <a:pPr>
                <a:defRPr/>
              </a:pPr>
              <a:t>‹Nr.›</a:t>
            </a:fld>
            <a:endParaRPr lang="de-DE" altLang="de-DE"/>
          </a:p>
        </p:txBody>
      </p:sp>
    </p:spTree>
    <p:extLst>
      <p:ext uri="{BB962C8B-B14F-4D97-AF65-F5344CB8AC3E}">
        <p14:creationId xmlns:p14="http://schemas.microsoft.com/office/powerpoint/2010/main" val="1739381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3">
            <a:extLst>
              <a:ext uri="{FF2B5EF4-FFF2-40B4-BE49-F238E27FC236}">
                <a16:creationId xmlns:a16="http://schemas.microsoft.com/office/drawing/2014/main" id="{64FEF8C3-B455-3A2D-CB67-43031C84E56F}"/>
              </a:ext>
            </a:extLst>
          </p:cNvPr>
          <p:cNvSpPr>
            <a:spLocks noGrp="1" noChangeArrowheads="1"/>
          </p:cNvSpPr>
          <p:nvPr>
            <p:ph type="dt" idx="10"/>
          </p:nvPr>
        </p:nvSpPr>
        <p:spPr>
          <a:ln/>
        </p:spPr>
        <p:txBody>
          <a:bodyPr/>
          <a:lstStyle>
            <a:lvl1pPr>
              <a:defRPr/>
            </a:lvl1pPr>
          </a:lstStyle>
          <a:p>
            <a:pPr>
              <a:defRPr/>
            </a:pPr>
            <a:endParaRPr lang="en-GB"/>
          </a:p>
        </p:txBody>
      </p:sp>
      <p:sp>
        <p:nvSpPr>
          <p:cNvPr id="5" name="Rectangle 4">
            <a:extLst>
              <a:ext uri="{FF2B5EF4-FFF2-40B4-BE49-F238E27FC236}">
                <a16:creationId xmlns:a16="http://schemas.microsoft.com/office/drawing/2014/main" id="{8EE271D7-23C8-A43C-DF9E-4DCF789E9E57}"/>
              </a:ext>
            </a:extLst>
          </p:cNvPr>
          <p:cNvSpPr>
            <a:spLocks noGrp="1" noChangeArrowheads="1"/>
          </p:cNvSpPr>
          <p:nvPr>
            <p:ph type="ftr" idx="11"/>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B4457062-C372-A856-5CE5-6E5D6193259C}"/>
              </a:ext>
            </a:extLst>
          </p:cNvPr>
          <p:cNvSpPr>
            <a:spLocks noGrp="1" noChangeArrowheads="1"/>
          </p:cNvSpPr>
          <p:nvPr>
            <p:ph type="sldNum" idx="12"/>
          </p:nvPr>
        </p:nvSpPr>
        <p:spPr>
          <a:ln/>
        </p:spPr>
        <p:txBody>
          <a:bodyPr/>
          <a:lstStyle>
            <a:lvl1pPr>
              <a:defRPr/>
            </a:lvl1pPr>
          </a:lstStyle>
          <a:p>
            <a:pPr>
              <a:defRPr/>
            </a:pPr>
            <a:fld id="{9DB9DBBE-E71F-45B6-8CDE-ACA104586737}" type="slidenum">
              <a:rPr lang="en-GB" altLang="de-DE"/>
              <a:pPr>
                <a:defRPr/>
              </a:pPr>
              <a:t>‹Nr.›</a:t>
            </a:fld>
            <a:endParaRPr lang="en-GB" altLang="de-DE"/>
          </a:p>
        </p:txBody>
      </p:sp>
    </p:spTree>
    <p:extLst>
      <p:ext uri="{BB962C8B-B14F-4D97-AF65-F5344CB8AC3E}">
        <p14:creationId xmlns:p14="http://schemas.microsoft.com/office/powerpoint/2010/main" val="35149278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8" cy="1600200"/>
          </a:xfrm>
        </p:spPr>
        <p:txBody>
          <a:bodyPr anchor="b"/>
          <a:lstStyle>
            <a:lvl1pPr>
              <a:defRPr sz="2400"/>
            </a:lvl1pPr>
          </a:lstStyle>
          <a:p>
            <a:r>
              <a:rPr lang="de-DE"/>
              <a:t>Titelmasterformat durch Klicken bearbeiten</a:t>
            </a:r>
          </a:p>
        </p:txBody>
      </p:sp>
      <p:sp>
        <p:nvSpPr>
          <p:cNvPr id="3" name="Bildplatzhalter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de-DE" noProof="0"/>
          </a:p>
        </p:txBody>
      </p:sp>
      <p:sp>
        <p:nvSpPr>
          <p:cNvPr id="4" name="Textplatzhalt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Textmasterformat bearbeiten</a:t>
            </a:r>
          </a:p>
        </p:txBody>
      </p:sp>
      <p:sp>
        <p:nvSpPr>
          <p:cNvPr id="5" name="Datumsplatzhalter 4">
            <a:extLst>
              <a:ext uri="{FF2B5EF4-FFF2-40B4-BE49-F238E27FC236}">
                <a16:creationId xmlns:a16="http://schemas.microsoft.com/office/drawing/2014/main" id="{1034E5EF-8078-81D6-C351-8A64275655F0}"/>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8247D7E7-3B1E-4F1D-A220-9EA484E6B14D}" type="datetimeFigureOut">
              <a:rPr lang="de-DE"/>
              <a:pPr>
                <a:defRPr/>
              </a:pPr>
              <a:t>16.05.2023</a:t>
            </a:fld>
            <a:endParaRPr lang="de-DE"/>
          </a:p>
        </p:txBody>
      </p:sp>
      <p:sp>
        <p:nvSpPr>
          <p:cNvPr id="6" name="Fußzeilenplatzhalter 5">
            <a:extLst>
              <a:ext uri="{FF2B5EF4-FFF2-40B4-BE49-F238E27FC236}">
                <a16:creationId xmlns:a16="http://schemas.microsoft.com/office/drawing/2014/main" id="{2324A46E-EF7D-7A69-C71E-D6926BEB51B8}"/>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7" name="Foliennummernplatzhalter 6">
            <a:extLst>
              <a:ext uri="{FF2B5EF4-FFF2-40B4-BE49-F238E27FC236}">
                <a16:creationId xmlns:a16="http://schemas.microsoft.com/office/drawing/2014/main" id="{4A6A3B78-5305-2252-40F3-B761AFFDE57F}"/>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C0D8C3A1-2836-4B5A-9407-530D9265D38E}" type="slidenum">
              <a:rPr lang="de-DE" altLang="de-DE"/>
              <a:pPr>
                <a:defRPr/>
              </a:pPr>
              <a:t>‹Nr.›</a:t>
            </a:fld>
            <a:endParaRPr lang="de-DE" altLang="de-DE"/>
          </a:p>
        </p:txBody>
      </p:sp>
    </p:spTree>
    <p:extLst>
      <p:ext uri="{BB962C8B-B14F-4D97-AF65-F5344CB8AC3E}">
        <p14:creationId xmlns:p14="http://schemas.microsoft.com/office/powerpoint/2010/main" val="36305266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42B2EC3-5252-E80B-74BA-AB76939AEFDA}"/>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B1CE0508-AF11-4A1A-8AEA-E62AA514F004}" type="datetimeFigureOut">
              <a:rPr lang="de-DE"/>
              <a:pPr>
                <a:defRPr/>
              </a:pPr>
              <a:t>16.05.2023</a:t>
            </a:fld>
            <a:endParaRPr lang="de-DE"/>
          </a:p>
        </p:txBody>
      </p:sp>
      <p:sp>
        <p:nvSpPr>
          <p:cNvPr id="5" name="Fußzeilenplatzhalter 4">
            <a:extLst>
              <a:ext uri="{FF2B5EF4-FFF2-40B4-BE49-F238E27FC236}">
                <a16:creationId xmlns:a16="http://schemas.microsoft.com/office/drawing/2014/main" id="{23B8856D-7EAE-A3C3-DD59-D90A9BD75D6B}"/>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6" name="Foliennummernplatzhalter 5">
            <a:extLst>
              <a:ext uri="{FF2B5EF4-FFF2-40B4-BE49-F238E27FC236}">
                <a16:creationId xmlns:a16="http://schemas.microsoft.com/office/drawing/2014/main" id="{6F76EE39-A053-8F0E-6BA5-F5914FD880B7}"/>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143983BB-01F2-4639-A105-215A45580099}" type="slidenum">
              <a:rPr lang="de-DE" altLang="de-DE"/>
              <a:pPr>
                <a:defRPr/>
              </a:pPr>
              <a:t>‹Nr.›</a:t>
            </a:fld>
            <a:endParaRPr lang="de-DE" altLang="de-DE"/>
          </a:p>
        </p:txBody>
      </p:sp>
    </p:spTree>
    <p:extLst>
      <p:ext uri="{BB962C8B-B14F-4D97-AF65-F5344CB8AC3E}">
        <p14:creationId xmlns:p14="http://schemas.microsoft.com/office/powerpoint/2010/main" val="29176154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43675" y="365125"/>
            <a:ext cx="1971675"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28650" y="365125"/>
            <a:ext cx="5800725"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8B06E7E-7DA4-845A-F9FB-86E77E97EAED}"/>
              </a:ext>
            </a:extLst>
          </p:cNvPr>
          <p:cNvSpPr>
            <a:spLocks noGrp="1"/>
          </p:cNvSpPr>
          <p:nvPr>
            <p:ph type="dt" sz="half" idx="10"/>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fld id="{2CA2F359-C5FA-46A2-BAF8-530313829003}" type="datetimeFigureOut">
              <a:rPr lang="de-DE"/>
              <a:pPr>
                <a:defRPr/>
              </a:pPr>
              <a:t>16.05.2023</a:t>
            </a:fld>
            <a:endParaRPr lang="de-DE"/>
          </a:p>
        </p:txBody>
      </p:sp>
      <p:sp>
        <p:nvSpPr>
          <p:cNvPr id="5" name="Fußzeilenplatzhalter 4">
            <a:extLst>
              <a:ext uri="{FF2B5EF4-FFF2-40B4-BE49-F238E27FC236}">
                <a16:creationId xmlns:a16="http://schemas.microsoft.com/office/drawing/2014/main" id="{AF1C292A-56C5-2412-6202-E6F71814868A}"/>
              </a:ext>
            </a:extLst>
          </p:cNvPr>
          <p:cNvSpPr>
            <a:spLocks noGrp="1"/>
          </p:cNvSpPr>
          <p:nvPr>
            <p:ph type="ftr" sz="quarter" idx="11"/>
          </p:nvPr>
        </p:nvSpPr>
        <p:spPr/>
        <p:txBody>
          <a:bodyPr/>
          <a:lstStyle>
            <a:lvl1pPr defTabSz="449263" eaLnBrk="0" fontAlgn="base" hangingPunct="0">
              <a:spcBef>
                <a:spcPct val="0"/>
              </a:spcBef>
              <a:spcAft>
                <a:spcPct val="0"/>
              </a:spcAft>
              <a:defRPr>
                <a:latin typeface="Arial" panose="020B0604020202020204" pitchFamily="34" charset="0"/>
              </a:defRPr>
            </a:lvl1pPr>
          </a:lstStyle>
          <a:p>
            <a:pPr>
              <a:defRPr/>
            </a:pPr>
            <a:endParaRPr lang="de-DE"/>
          </a:p>
        </p:txBody>
      </p:sp>
      <p:sp>
        <p:nvSpPr>
          <p:cNvPr id="6" name="Foliennummernplatzhalter 5">
            <a:extLst>
              <a:ext uri="{FF2B5EF4-FFF2-40B4-BE49-F238E27FC236}">
                <a16:creationId xmlns:a16="http://schemas.microsoft.com/office/drawing/2014/main" id="{21883476-2557-EF9E-D827-D010D6D70762}"/>
              </a:ext>
            </a:extLst>
          </p:cNvPr>
          <p:cNvSpPr>
            <a:spLocks noGrp="1"/>
          </p:cNvSpPr>
          <p:nvPr>
            <p:ph type="sldNum" sz="quarter" idx="12"/>
          </p:nvPr>
        </p:nvSpPr>
        <p:spPr/>
        <p:txBody>
          <a:bodyPr/>
          <a:lstStyle>
            <a:lvl1pPr defTabSz="449263" eaLnBrk="0" hangingPunct="0">
              <a:defRPr>
                <a:latin typeface="Arial" panose="020B0604020202020204" pitchFamily="34" charset="0"/>
              </a:defRPr>
            </a:lvl1pPr>
          </a:lstStyle>
          <a:p>
            <a:pPr>
              <a:defRPr/>
            </a:pPr>
            <a:fld id="{E3AB8055-2740-4BC4-86CC-91D8274C1CD9}" type="slidenum">
              <a:rPr lang="de-DE" altLang="de-DE"/>
              <a:pPr>
                <a:defRPr/>
              </a:pPr>
              <a:t>‹Nr.›</a:t>
            </a:fld>
            <a:endParaRPr lang="de-DE" altLang="de-DE"/>
          </a:p>
        </p:txBody>
      </p:sp>
    </p:spTree>
    <p:extLst>
      <p:ext uri="{BB962C8B-B14F-4D97-AF65-F5344CB8AC3E}">
        <p14:creationId xmlns:p14="http://schemas.microsoft.com/office/powerpoint/2010/main" val="4254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
        <p:nvSpPr>
          <p:cNvPr id="4" name="Rectangle 3">
            <a:extLst>
              <a:ext uri="{FF2B5EF4-FFF2-40B4-BE49-F238E27FC236}">
                <a16:creationId xmlns:a16="http://schemas.microsoft.com/office/drawing/2014/main" id="{B7CCBF56-21A9-8153-D557-46C63AD1D089}"/>
              </a:ext>
            </a:extLst>
          </p:cNvPr>
          <p:cNvSpPr>
            <a:spLocks noGrp="1" noChangeArrowheads="1"/>
          </p:cNvSpPr>
          <p:nvPr>
            <p:ph type="dt" idx="10"/>
          </p:nvPr>
        </p:nvSpPr>
        <p:spPr>
          <a:ln/>
        </p:spPr>
        <p:txBody>
          <a:bodyPr/>
          <a:lstStyle>
            <a:lvl1pPr>
              <a:defRPr/>
            </a:lvl1pPr>
          </a:lstStyle>
          <a:p>
            <a:pPr>
              <a:defRPr/>
            </a:pPr>
            <a:endParaRPr lang="en-GB"/>
          </a:p>
        </p:txBody>
      </p:sp>
      <p:sp>
        <p:nvSpPr>
          <p:cNvPr id="5" name="Rectangle 4">
            <a:extLst>
              <a:ext uri="{FF2B5EF4-FFF2-40B4-BE49-F238E27FC236}">
                <a16:creationId xmlns:a16="http://schemas.microsoft.com/office/drawing/2014/main" id="{C8913019-A84A-937E-D9AB-11934187C0D3}"/>
              </a:ext>
            </a:extLst>
          </p:cNvPr>
          <p:cNvSpPr>
            <a:spLocks noGrp="1" noChangeArrowheads="1"/>
          </p:cNvSpPr>
          <p:nvPr>
            <p:ph type="ftr" idx="11"/>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7B1926EF-5E3F-71B5-44AB-564A46AF6F27}"/>
              </a:ext>
            </a:extLst>
          </p:cNvPr>
          <p:cNvSpPr>
            <a:spLocks noGrp="1" noChangeArrowheads="1"/>
          </p:cNvSpPr>
          <p:nvPr>
            <p:ph type="sldNum" idx="12"/>
          </p:nvPr>
        </p:nvSpPr>
        <p:spPr>
          <a:ln/>
        </p:spPr>
        <p:txBody>
          <a:bodyPr/>
          <a:lstStyle>
            <a:lvl1pPr>
              <a:defRPr/>
            </a:lvl1pPr>
          </a:lstStyle>
          <a:p>
            <a:pPr>
              <a:defRPr/>
            </a:pPr>
            <a:fld id="{AE20C520-5E14-424A-BEFB-DE3C52CBBD29}" type="slidenum">
              <a:rPr lang="en-GB" altLang="de-DE"/>
              <a:pPr>
                <a:defRPr/>
              </a:pPr>
              <a:t>‹Nr.›</a:t>
            </a:fld>
            <a:endParaRPr lang="en-GB" altLang="de-DE"/>
          </a:p>
        </p:txBody>
      </p:sp>
    </p:spTree>
    <p:extLst>
      <p:ext uri="{BB962C8B-B14F-4D97-AF65-F5344CB8AC3E}">
        <p14:creationId xmlns:p14="http://schemas.microsoft.com/office/powerpoint/2010/main" val="4200853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06825" cy="423386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5025" y="1981200"/>
            <a:ext cx="3808413" cy="423386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3">
            <a:extLst>
              <a:ext uri="{FF2B5EF4-FFF2-40B4-BE49-F238E27FC236}">
                <a16:creationId xmlns:a16="http://schemas.microsoft.com/office/drawing/2014/main" id="{4E49F6F0-63EB-F8DC-0D60-C9352A78FD00}"/>
              </a:ext>
            </a:extLst>
          </p:cNvPr>
          <p:cNvSpPr>
            <a:spLocks noGrp="1" noChangeArrowheads="1"/>
          </p:cNvSpPr>
          <p:nvPr>
            <p:ph type="dt" idx="10"/>
          </p:nvPr>
        </p:nvSpPr>
        <p:spPr>
          <a:ln/>
        </p:spPr>
        <p:txBody>
          <a:bodyPr/>
          <a:lstStyle>
            <a:lvl1pPr>
              <a:defRPr/>
            </a:lvl1pPr>
          </a:lstStyle>
          <a:p>
            <a:pPr>
              <a:defRPr/>
            </a:pPr>
            <a:endParaRPr lang="en-GB"/>
          </a:p>
        </p:txBody>
      </p:sp>
      <p:sp>
        <p:nvSpPr>
          <p:cNvPr id="6" name="Rectangle 4">
            <a:extLst>
              <a:ext uri="{FF2B5EF4-FFF2-40B4-BE49-F238E27FC236}">
                <a16:creationId xmlns:a16="http://schemas.microsoft.com/office/drawing/2014/main" id="{2E1D91C0-43FB-EBE1-026B-E6DB9E6F6138}"/>
              </a:ext>
            </a:extLst>
          </p:cNvPr>
          <p:cNvSpPr>
            <a:spLocks noGrp="1" noChangeArrowheads="1"/>
          </p:cNvSpPr>
          <p:nvPr>
            <p:ph type="ftr" idx="11"/>
          </p:nvPr>
        </p:nvSpPr>
        <p:spPr>
          <a:ln/>
        </p:spPr>
        <p:txBody>
          <a:bodyPr/>
          <a:lstStyle>
            <a:lvl1pPr>
              <a:defRPr/>
            </a:lvl1pPr>
          </a:lstStyle>
          <a:p>
            <a:pPr>
              <a:defRPr/>
            </a:pPr>
            <a:endParaRPr lang="en-GB"/>
          </a:p>
        </p:txBody>
      </p:sp>
      <p:sp>
        <p:nvSpPr>
          <p:cNvPr id="7" name="Rectangle 5">
            <a:extLst>
              <a:ext uri="{FF2B5EF4-FFF2-40B4-BE49-F238E27FC236}">
                <a16:creationId xmlns:a16="http://schemas.microsoft.com/office/drawing/2014/main" id="{AA98839F-65B9-AC53-5C42-5D422196672A}"/>
              </a:ext>
            </a:extLst>
          </p:cNvPr>
          <p:cNvSpPr>
            <a:spLocks noGrp="1" noChangeArrowheads="1"/>
          </p:cNvSpPr>
          <p:nvPr>
            <p:ph type="sldNum" idx="12"/>
          </p:nvPr>
        </p:nvSpPr>
        <p:spPr>
          <a:ln/>
        </p:spPr>
        <p:txBody>
          <a:bodyPr/>
          <a:lstStyle>
            <a:lvl1pPr>
              <a:defRPr/>
            </a:lvl1pPr>
          </a:lstStyle>
          <a:p>
            <a:pPr>
              <a:defRPr/>
            </a:pPr>
            <a:fld id="{6974471B-EC44-44DC-B5EA-4B117D793137}" type="slidenum">
              <a:rPr lang="en-GB" altLang="de-DE"/>
              <a:pPr>
                <a:defRPr/>
              </a:pPr>
              <a:t>‹Nr.›</a:t>
            </a:fld>
            <a:endParaRPr lang="en-GB" altLang="de-DE"/>
          </a:p>
        </p:txBody>
      </p:sp>
    </p:spTree>
    <p:extLst>
      <p:ext uri="{BB962C8B-B14F-4D97-AF65-F5344CB8AC3E}">
        <p14:creationId xmlns:p14="http://schemas.microsoft.com/office/powerpoint/2010/main" val="2972497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3">
            <a:extLst>
              <a:ext uri="{FF2B5EF4-FFF2-40B4-BE49-F238E27FC236}">
                <a16:creationId xmlns:a16="http://schemas.microsoft.com/office/drawing/2014/main" id="{BA1B7548-5623-7A4A-5280-85FC6E5EFC12}"/>
              </a:ext>
            </a:extLst>
          </p:cNvPr>
          <p:cNvSpPr>
            <a:spLocks noGrp="1" noChangeArrowheads="1"/>
          </p:cNvSpPr>
          <p:nvPr>
            <p:ph type="dt" idx="10"/>
          </p:nvPr>
        </p:nvSpPr>
        <p:spPr>
          <a:ln/>
        </p:spPr>
        <p:txBody>
          <a:bodyPr/>
          <a:lstStyle>
            <a:lvl1pPr>
              <a:defRPr/>
            </a:lvl1pPr>
          </a:lstStyle>
          <a:p>
            <a:pPr>
              <a:defRPr/>
            </a:pPr>
            <a:endParaRPr lang="en-GB"/>
          </a:p>
        </p:txBody>
      </p:sp>
      <p:sp>
        <p:nvSpPr>
          <p:cNvPr id="8" name="Rectangle 4">
            <a:extLst>
              <a:ext uri="{FF2B5EF4-FFF2-40B4-BE49-F238E27FC236}">
                <a16:creationId xmlns:a16="http://schemas.microsoft.com/office/drawing/2014/main" id="{26BB46C9-86CA-0E3C-18EB-20918E5F9402}"/>
              </a:ext>
            </a:extLst>
          </p:cNvPr>
          <p:cNvSpPr>
            <a:spLocks noGrp="1" noChangeArrowheads="1"/>
          </p:cNvSpPr>
          <p:nvPr>
            <p:ph type="ftr" idx="11"/>
          </p:nvPr>
        </p:nvSpPr>
        <p:spPr>
          <a:ln/>
        </p:spPr>
        <p:txBody>
          <a:bodyPr/>
          <a:lstStyle>
            <a:lvl1pPr>
              <a:defRPr/>
            </a:lvl1pPr>
          </a:lstStyle>
          <a:p>
            <a:pPr>
              <a:defRPr/>
            </a:pPr>
            <a:endParaRPr lang="en-GB"/>
          </a:p>
        </p:txBody>
      </p:sp>
      <p:sp>
        <p:nvSpPr>
          <p:cNvPr id="9" name="Rectangle 5">
            <a:extLst>
              <a:ext uri="{FF2B5EF4-FFF2-40B4-BE49-F238E27FC236}">
                <a16:creationId xmlns:a16="http://schemas.microsoft.com/office/drawing/2014/main" id="{FFF06A02-640D-1C97-4507-595B0BD7831D}"/>
              </a:ext>
            </a:extLst>
          </p:cNvPr>
          <p:cNvSpPr>
            <a:spLocks noGrp="1" noChangeArrowheads="1"/>
          </p:cNvSpPr>
          <p:nvPr>
            <p:ph type="sldNum" idx="12"/>
          </p:nvPr>
        </p:nvSpPr>
        <p:spPr>
          <a:ln/>
        </p:spPr>
        <p:txBody>
          <a:bodyPr/>
          <a:lstStyle>
            <a:lvl1pPr>
              <a:defRPr/>
            </a:lvl1pPr>
          </a:lstStyle>
          <a:p>
            <a:pPr>
              <a:defRPr/>
            </a:pPr>
            <a:fld id="{F63F38CA-450A-4FEE-8B78-182C84FCA7A1}" type="slidenum">
              <a:rPr lang="en-GB" altLang="de-DE"/>
              <a:pPr>
                <a:defRPr/>
              </a:pPr>
              <a:t>‹Nr.›</a:t>
            </a:fld>
            <a:endParaRPr lang="en-GB" altLang="de-DE"/>
          </a:p>
        </p:txBody>
      </p:sp>
    </p:spTree>
    <p:extLst>
      <p:ext uri="{BB962C8B-B14F-4D97-AF65-F5344CB8AC3E}">
        <p14:creationId xmlns:p14="http://schemas.microsoft.com/office/powerpoint/2010/main" val="3727762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3">
            <a:extLst>
              <a:ext uri="{FF2B5EF4-FFF2-40B4-BE49-F238E27FC236}">
                <a16:creationId xmlns:a16="http://schemas.microsoft.com/office/drawing/2014/main" id="{1895A0E4-09BC-760B-C07F-5B3FC0E00429}"/>
              </a:ext>
            </a:extLst>
          </p:cNvPr>
          <p:cNvSpPr>
            <a:spLocks noGrp="1" noChangeArrowheads="1"/>
          </p:cNvSpPr>
          <p:nvPr>
            <p:ph type="dt" idx="10"/>
          </p:nvPr>
        </p:nvSpPr>
        <p:spPr>
          <a:ln/>
        </p:spPr>
        <p:txBody>
          <a:bodyPr/>
          <a:lstStyle>
            <a:lvl1pPr>
              <a:defRPr/>
            </a:lvl1pPr>
          </a:lstStyle>
          <a:p>
            <a:pPr>
              <a:defRPr/>
            </a:pPr>
            <a:endParaRPr lang="en-GB"/>
          </a:p>
        </p:txBody>
      </p:sp>
      <p:sp>
        <p:nvSpPr>
          <p:cNvPr id="4" name="Rectangle 4">
            <a:extLst>
              <a:ext uri="{FF2B5EF4-FFF2-40B4-BE49-F238E27FC236}">
                <a16:creationId xmlns:a16="http://schemas.microsoft.com/office/drawing/2014/main" id="{0A06893E-78F7-35FC-F3D8-B7F5A6411F5D}"/>
              </a:ext>
            </a:extLst>
          </p:cNvPr>
          <p:cNvSpPr>
            <a:spLocks noGrp="1" noChangeArrowheads="1"/>
          </p:cNvSpPr>
          <p:nvPr>
            <p:ph type="ftr" idx="11"/>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DEC2386B-FC2E-215F-02AE-7A2193D6DFAE}"/>
              </a:ext>
            </a:extLst>
          </p:cNvPr>
          <p:cNvSpPr>
            <a:spLocks noGrp="1" noChangeArrowheads="1"/>
          </p:cNvSpPr>
          <p:nvPr>
            <p:ph type="sldNum" idx="12"/>
          </p:nvPr>
        </p:nvSpPr>
        <p:spPr>
          <a:ln/>
        </p:spPr>
        <p:txBody>
          <a:bodyPr/>
          <a:lstStyle>
            <a:lvl1pPr>
              <a:defRPr/>
            </a:lvl1pPr>
          </a:lstStyle>
          <a:p>
            <a:pPr>
              <a:defRPr/>
            </a:pPr>
            <a:fld id="{9F231B14-D415-4B2A-AE64-946235B31BC2}" type="slidenum">
              <a:rPr lang="en-GB" altLang="de-DE"/>
              <a:pPr>
                <a:defRPr/>
              </a:pPr>
              <a:t>‹Nr.›</a:t>
            </a:fld>
            <a:endParaRPr lang="en-GB" altLang="de-DE"/>
          </a:p>
        </p:txBody>
      </p:sp>
    </p:spTree>
    <p:extLst>
      <p:ext uri="{BB962C8B-B14F-4D97-AF65-F5344CB8AC3E}">
        <p14:creationId xmlns:p14="http://schemas.microsoft.com/office/powerpoint/2010/main" val="1967422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CE537FD5-27C0-7B9F-F602-FE84934A0C96}"/>
              </a:ext>
            </a:extLst>
          </p:cNvPr>
          <p:cNvSpPr>
            <a:spLocks noGrp="1" noChangeArrowheads="1"/>
          </p:cNvSpPr>
          <p:nvPr>
            <p:ph type="dt" idx="10"/>
          </p:nvPr>
        </p:nvSpPr>
        <p:spPr>
          <a:ln/>
        </p:spPr>
        <p:txBody>
          <a:bodyPr/>
          <a:lstStyle>
            <a:lvl1pPr>
              <a:defRPr/>
            </a:lvl1pPr>
          </a:lstStyle>
          <a:p>
            <a:pPr>
              <a:defRPr/>
            </a:pPr>
            <a:endParaRPr lang="en-GB"/>
          </a:p>
        </p:txBody>
      </p:sp>
      <p:sp>
        <p:nvSpPr>
          <p:cNvPr id="3" name="Rectangle 4">
            <a:extLst>
              <a:ext uri="{FF2B5EF4-FFF2-40B4-BE49-F238E27FC236}">
                <a16:creationId xmlns:a16="http://schemas.microsoft.com/office/drawing/2014/main" id="{478E0FE2-1727-FA2C-4747-C37953D1CA29}"/>
              </a:ext>
            </a:extLst>
          </p:cNvPr>
          <p:cNvSpPr>
            <a:spLocks noGrp="1" noChangeArrowheads="1"/>
          </p:cNvSpPr>
          <p:nvPr>
            <p:ph type="ftr" idx="11"/>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652827BC-C69D-C517-CFA2-5E96AA635CBA}"/>
              </a:ext>
            </a:extLst>
          </p:cNvPr>
          <p:cNvSpPr>
            <a:spLocks noGrp="1" noChangeArrowheads="1"/>
          </p:cNvSpPr>
          <p:nvPr>
            <p:ph type="sldNum" idx="12"/>
          </p:nvPr>
        </p:nvSpPr>
        <p:spPr>
          <a:ln/>
        </p:spPr>
        <p:txBody>
          <a:bodyPr/>
          <a:lstStyle>
            <a:lvl1pPr>
              <a:defRPr/>
            </a:lvl1pPr>
          </a:lstStyle>
          <a:p>
            <a:pPr>
              <a:defRPr/>
            </a:pPr>
            <a:fld id="{90762D27-E5EF-4C2E-9A3F-DD1CEBF048C0}" type="slidenum">
              <a:rPr lang="en-GB" altLang="de-DE"/>
              <a:pPr>
                <a:defRPr/>
              </a:pPr>
              <a:t>‹Nr.›</a:t>
            </a:fld>
            <a:endParaRPr lang="en-GB" altLang="de-DE"/>
          </a:p>
        </p:txBody>
      </p:sp>
    </p:spTree>
    <p:extLst>
      <p:ext uri="{BB962C8B-B14F-4D97-AF65-F5344CB8AC3E}">
        <p14:creationId xmlns:p14="http://schemas.microsoft.com/office/powerpoint/2010/main" val="1557595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3">
            <a:extLst>
              <a:ext uri="{FF2B5EF4-FFF2-40B4-BE49-F238E27FC236}">
                <a16:creationId xmlns:a16="http://schemas.microsoft.com/office/drawing/2014/main" id="{7E2FE491-33C7-5016-1A82-E5B977C6DA2E}"/>
              </a:ext>
            </a:extLst>
          </p:cNvPr>
          <p:cNvSpPr>
            <a:spLocks noGrp="1" noChangeArrowheads="1"/>
          </p:cNvSpPr>
          <p:nvPr>
            <p:ph type="dt" idx="10"/>
          </p:nvPr>
        </p:nvSpPr>
        <p:spPr>
          <a:ln/>
        </p:spPr>
        <p:txBody>
          <a:bodyPr/>
          <a:lstStyle>
            <a:lvl1pPr>
              <a:defRPr/>
            </a:lvl1pPr>
          </a:lstStyle>
          <a:p>
            <a:pPr>
              <a:defRPr/>
            </a:pPr>
            <a:endParaRPr lang="en-GB"/>
          </a:p>
        </p:txBody>
      </p:sp>
      <p:sp>
        <p:nvSpPr>
          <p:cNvPr id="6" name="Rectangle 4">
            <a:extLst>
              <a:ext uri="{FF2B5EF4-FFF2-40B4-BE49-F238E27FC236}">
                <a16:creationId xmlns:a16="http://schemas.microsoft.com/office/drawing/2014/main" id="{712828B6-B4A3-952B-E0B0-3A430E6E54B6}"/>
              </a:ext>
            </a:extLst>
          </p:cNvPr>
          <p:cNvSpPr>
            <a:spLocks noGrp="1" noChangeArrowheads="1"/>
          </p:cNvSpPr>
          <p:nvPr>
            <p:ph type="ftr" idx="11"/>
          </p:nvPr>
        </p:nvSpPr>
        <p:spPr>
          <a:ln/>
        </p:spPr>
        <p:txBody>
          <a:bodyPr/>
          <a:lstStyle>
            <a:lvl1pPr>
              <a:defRPr/>
            </a:lvl1pPr>
          </a:lstStyle>
          <a:p>
            <a:pPr>
              <a:defRPr/>
            </a:pPr>
            <a:endParaRPr lang="en-GB"/>
          </a:p>
        </p:txBody>
      </p:sp>
      <p:sp>
        <p:nvSpPr>
          <p:cNvPr id="7" name="Rectangle 5">
            <a:extLst>
              <a:ext uri="{FF2B5EF4-FFF2-40B4-BE49-F238E27FC236}">
                <a16:creationId xmlns:a16="http://schemas.microsoft.com/office/drawing/2014/main" id="{17483A08-1983-AF07-EF68-065AFC15AABB}"/>
              </a:ext>
            </a:extLst>
          </p:cNvPr>
          <p:cNvSpPr>
            <a:spLocks noGrp="1" noChangeArrowheads="1"/>
          </p:cNvSpPr>
          <p:nvPr>
            <p:ph type="sldNum" idx="12"/>
          </p:nvPr>
        </p:nvSpPr>
        <p:spPr>
          <a:ln/>
        </p:spPr>
        <p:txBody>
          <a:bodyPr/>
          <a:lstStyle>
            <a:lvl1pPr>
              <a:defRPr/>
            </a:lvl1pPr>
          </a:lstStyle>
          <a:p>
            <a:pPr>
              <a:defRPr/>
            </a:pPr>
            <a:fld id="{7C8E0779-6E5C-4310-9DB7-B54C57CECA79}" type="slidenum">
              <a:rPr lang="en-GB" altLang="de-DE"/>
              <a:pPr>
                <a:defRPr/>
              </a:pPr>
              <a:t>‹Nr.›</a:t>
            </a:fld>
            <a:endParaRPr lang="en-GB" altLang="de-DE"/>
          </a:p>
        </p:txBody>
      </p:sp>
    </p:spTree>
    <p:extLst>
      <p:ext uri="{BB962C8B-B14F-4D97-AF65-F5344CB8AC3E}">
        <p14:creationId xmlns:p14="http://schemas.microsoft.com/office/powerpoint/2010/main" val="3225970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3">
            <a:extLst>
              <a:ext uri="{FF2B5EF4-FFF2-40B4-BE49-F238E27FC236}">
                <a16:creationId xmlns:a16="http://schemas.microsoft.com/office/drawing/2014/main" id="{B7F5DC47-E495-04AB-9D3D-4344C25AEEAB}"/>
              </a:ext>
            </a:extLst>
          </p:cNvPr>
          <p:cNvSpPr>
            <a:spLocks noGrp="1" noChangeArrowheads="1"/>
          </p:cNvSpPr>
          <p:nvPr>
            <p:ph type="dt" idx="10"/>
          </p:nvPr>
        </p:nvSpPr>
        <p:spPr>
          <a:ln/>
        </p:spPr>
        <p:txBody>
          <a:bodyPr/>
          <a:lstStyle>
            <a:lvl1pPr>
              <a:defRPr/>
            </a:lvl1pPr>
          </a:lstStyle>
          <a:p>
            <a:pPr>
              <a:defRPr/>
            </a:pPr>
            <a:endParaRPr lang="en-GB"/>
          </a:p>
        </p:txBody>
      </p:sp>
      <p:sp>
        <p:nvSpPr>
          <p:cNvPr id="6" name="Rectangle 4">
            <a:extLst>
              <a:ext uri="{FF2B5EF4-FFF2-40B4-BE49-F238E27FC236}">
                <a16:creationId xmlns:a16="http://schemas.microsoft.com/office/drawing/2014/main" id="{8208BEB0-0F3D-93AC-8E4E-6B53E0914960}"/>
              </a:ext>
            </a:extLst>
          </p:cNvPr>
          <p:cNvSpPr>
            <a:spLocks noGrp="1" noChangeArrowheads="1"/>
          </p:cNvSpPr>
          <p:nvPr>
            <p:ph type="ftr" idx="11"/>
          </p:nvPr>
        </p:nvSpPr>
        <p:spPr>
          <a:ln/>
        </p:spPr>
        <p:txBody>
          <a:bodyPr/>
          <a:lstStyle>
            <a:lvl1pPr>
              <a:defRPr/>
            </a:lvl1pPr>
          </a:lstStyle>
          <a:p>
            <a:pPr>
              <a:defRPr/>
            </a:pPr>
            <a:endParaRPr lang="en-GB"/>
          </a:p>
        </p:txBody>
      </p:sp>
      <p:sp>
        <p:nvSpPr>
          <p:cNvPr id="7" name="Rectangle 5">
            <a:extLst>
              <a:ext uri="{FF2B5EF4-FFF2-40B4-BE49-F238E27FC236}">
                <a16:creationId xmlns:a16="http://schemas.microsoft.com/office/drawing/2014/main" id="{A05D5693-4789-7F6E-00BD-D01488AE2784}"/>
              </a:ext>
            </a:extLst>
          </p:cNvPr>
          <p:cNvSpPr>
            <a:spLocks noGrp="1" noChangeArrowheads="1"/>
          </p:cNvSpPr>
          <p:nvPr>
            <p:ph type="sldNum" idx="12"/>
          </p:nvPr>
        </p:nvSpPr>
        <p:spPr>
          <a:ln/>
        </p:spPr>
        <p:txBody>
          <a:bodyPr/>
          <a:lstStyle>
            <a:lvl1pPr>
              <a:defRPr/>
            </a:lvl1pPr>
          </a:lstStyle>
          <a:p>
            <a:pPr>
              <a:defRPr/>
            </a:pPr>
            <a:fld id="{AE4B4E5A-5472-476E-AEFF-13C6622D7A9A}" type="slidenum">
              <a:rPr lang="en-GB" altLang="de-DE"/>
              <a:pPr>
                <a:defRPr/>
              </a:pPr>
              <a:t>‹Nr.›</a:t>
            </a:fld>
            <a:endParaRPr lang="en-GB" altLang="de-DE"/>
          </a:p>
        </p:txBody>
      </p:sp>
    </p:spTree>
    <p:extLst>
      <p:ext uri="{BB962C8B-B14F-4D97-AF65-F5344CB8AC3E}">
        <p14:creationId xmlns:p14="http://schemas.microsoft.com/office/powerpoint/2010/main" val="65131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92091577-0069-4F6A-404B-1C64325CB8FE}"/>
              </a:ext>
            </a:extLst>
          </p:cNvPr>
          <p:cNvSpPr>
            <a:spLocks noGrp="1" noChangeArrowheads="1"/>
          </p:cNvSpPr>
          <p:nvPr>
            <p:ph type="title"/>
          </p:nvPr>
        </p:nvSpPr>
        <p:spPr bwMode="auto">
          <a:xfrm>
            <a:off x="685800" y="463550"/>
            <a:ext cx="7767638" cy="1430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de-DE"/>
              <a:t>Klicken Sie, um das Format des Titeltextes zu bearbeiten</a:t>
            </a:r>
          </a:p>
        </p:txBody>
      </p:sp>
      <p:sp>
        <p:nvSpPr>
          <p:cNvPr id="1027" name="Rectangle 2">
            <a:extLst>
              <a:ext uri="{FF2B5EF4-FFF2-40B4-BE49-F238E27FC236}">
                <a16:creationId xmlns:a16="http://schemas.microsoft.com/office/drawing/2014/main" id="{5203F6BE-2CC0-F440-E9B3-D04840BFAB09}"/>
              </a:ext>
            </a:extLst>
          </p:cNvPr>
          <p:cNvSpPr>
            <a:spLocks noGrp="1" noChangeArrowheads="1"/>
          </p:cNvSpPr>
          <p:nvPr>
            <p:ph type="body" idx="1"/>
          </p:nvPr>
        </p:nvSpPr>
        <p:spPr bwMode="auto">
          <a:xfrm>
            <a:off x="685800" y="1981200"/>
            <a:ext cx="7767638" cy="4233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de-DE"/>
              <a:t>Klicken Sie, um die Formate des Gliederungstextes zu bearbeiten</a:t>
            </a:r>
          </a:p>
          <a:p>
            <a:pPr lvl="1"/>
            <a:r>
              <a:rPr lang="en-GB" altLang="de-DE"/>
              <a:t>Zweite Gliederungsebene</a:t>
            </a:r>
          </a:p>
          <a:p>
            <a:pPr lvl="2"/>
            <a:r>
              <a:rPr lang="en-GB" altLang="de-DE"/>
              <a:t>Dritte Gliederungsebene</a:t>
            </a:r>
          </a:p>
          <a:p>
            <a:pPr lvl="3"/>
            <a:r>
              <a:rPr lang="en-GB" altLang="de-DE"/>
              <a:t>Vierte Gliederungsebene</a:t>
            </a:r>
          </a:p>
          <a:p>
            <a:pPr lvl="4"/>
            <a:r>
              <a:rPr lang="en-GB" altLang="de-DE"/>
              <a:t>Fünfte Gliederungsebene</a:t>
            </a:r>
          </a:p>
          <a:p>
            <a:pPr lvl="4"/>
            <a:r>
              <a:rPr lang="en-GB" altLang="de-DE"/>
              <a:t>Sechste Gliederungsebene</a:t>
            </a:r>
          </a:p>
          <a:p>
            <a:pPr lvl="4"/>
            <a:r>
              <a:rPr lang="en-GB" altLang="de-DE"/>
              <a:t>Siebente Gliederungsebene</a:t>
            </a:r>
          </a:p>
          <a:p>
            <a:pPr lvl="4"/>
            <a:r>
              <a:rPr lang="en-GB" altLang="de-DE"/>
              <a:t>Achte Gliederungsebene</a:t>
            </a:r>
          </a:p>
          <a:p>
            <a:pPr lvl="4"/>
            <a:r>
              <a:rPr lang="en-GB" altLang="de-DE"/>
              <a:t>Neunte Gliederungsebene</a:t>
            </a:r>
          </a:p>
        </p:txBody>
      </p:sp>
      <p:sp>
        <p:nvSpPr>
          <p:cNvPr id="2" name="Rectangle 3">
            <a:extLst>
              <a:ext uri="{FF2B5EF4-FFF2-40B4-BE49-F238E27FC236}">
                <a16:creationId xmlns:a16="http://schemas.microsoft.com/office/drawing/2014/main" id="{EC5E2B82-694F-DEAA-0983-47D8397C5B50}"/>
              </a:ext>
            </a:extLst>
          </p:cNvPr>
          <p:cNvSpPr>
            <a:spLocks noGrp="1" noChangeArrowheads="1"/>
          </p:cNvSpPr>
          <p:nvPr>
            <p:ph type="dt"/>
          </p:nvPr>
        </p:nvSpPr>
        <p:spPr bwMode="auto">
          <a:xfrm>
            <a:off x="685800" y="6248400"/>
            <a:ext cx="1900238" cy="452438"/>
          </a:xfrm>
          <a:prstGeom prst="rect">
            <a:avLst/>
          </a:prstGeom>
          <a:noFill/>
          <a:ln>
            <a:noFill/>
          </a:ln>
          <a:effectLst/>
        </p:spPr>
        <p:txBody>
          <a:bodyPr vert="horz" wrap="square" lIns="90000" tIns="46800" rIns="90000" bIns="46800" numCol="1" anchor="t" anchorCtr="0" compatLnSpc="1">
            <a:prstTxWarp prst="textNoShape">
              <a:avLst/>
            </a:prstTxWarp>
          </a:bodyPr>
          <a:lstStyle>
            <a:lvl1pPr>
              <a:lnSpc>
                <a:spcPct val="100000"/>
              </a:lnSpc>
              <a:buClr>
                <a:srgbClr val="000000"/>
              </a:buClr>
              <a:buSzPct val="100000"/>
              <a:buFont typeface="Arial" panose="020B0604020202020204"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defRPr>
            </a:lvl1pPr>
          </a:lstStyle>
          <a:p>
            <a:pPr>
              <a:defRPr/>
            </a:pPr>
            <a:endParaRPr lang="en-GB"/>
          </a:p>
        </p:txBody>
      </p:sp>
      <p:sp>
        <p:nvSpPr>
          <p:cNvPr id="1028" name="Rectangle 4">
            <a:extLst>
              <a:ext uri="{FF2B5EF4-FFF2-40B4-BE49-F238E27FC236}">
                <a16:creationId xmlns:a16="http://schemas.microsoft.com/office/drawing/2014/main" id="{943A72F6-7796-D69D-9588-54E7BBC42AB2}"/>
              </a:ext>
            </a:extLst>
          </p:cNvPr>
          <p:cNvSpPr>
            <a:spLocks noGrp="1" noChangeArrowheads="1"/>
          </p:cNvSpPr>
          <p:nvPr>
            <p:ph type="ftr"/>
          </p:nvPr>
        </p:nvSpPr>
        <p:spPr bwMode="auto">
          <a:xfrm>
            <a:off x="3124200" y="6248400"/>
            <a:ext cx="2890838" cy="452438"/>
          </a:xfrm>
          <a:prstGeom prst="rect">
            <a:avLst/>
          </a:prstGeom>
          <a:noFill/>
          <a:ln>
            <a:noFill/>
          </a:ln>
          <a:effectLst/>
        </p:spPr>
        <p:txBody>
          <a:bodyPr vert="horz" wrap="square" lIns="90000" tIns="46800" rIns="90000" bIns="46800" numCol="1" anchor="t" anchorCtr="0" compatLnSpc="1">
            <a:prstTxWarp prst="textNoShape">
              <a:avLst/>
            </a:prstTxWarp>
          </a:bodyPr>
          <a:lstStyle>
            <a:lvl1pPr algn="ctr">
              <a:lnSpc>
                <a:spcPct val="100000"/>
              </a:lnSpc>
              <a:buClr>
                <a:srgbClr val="000000"/>
              </a:buClr>
              <a:buSzPct val="100000"/>
              <a:buFont typeface="Arial" panose="020B0604020202020204"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defRPr>
            </a:lvl1pPr>
          </a:lstStyle>
          <a:p>
            <a:pPr>
              <a:defRPr/>
            </a:pPr>
            <a:endParaRPr lang="en-GB"/>
          </a:p>
        </p:txBody>
      </p:sp>
      <p:sp>
        <p:nvSpPr>
          <p:cNvPr id="1029" name="Rectangle 5">
            <a:extLst>
              <a:ext uri="{FF2B5EF4-FFF2-40B4-BE49-F238E27FC236}">
                <a16:creationId xmlns:a16="http://schemas.microsoft.com/office/drawing/2014/main" id="{9101E4D4-98D0-D761-9C4A-392DC3B5D0B8}"/>
              </a:ext>
            </a:extLst>
          </p:cNvPr>
          <p:cNvSpPr>
            <a:spLocks noGrp="1" noChangeArrowheads="1"/>
          </p:cNvSpPr>
          <p:nvPr>
            <p:ph type="sldNum"/>
          </p:nvPr>
        </p:nvSpPr>
        <p:spPr bwMode="auto">
          <a:xfrm>
            <a:off x="6553200" y="6248400"/>
            <a:ext cx="1900238" cy="452438"/>
          </a:xfrm>
          <a:prstGeom prst="rect">
            <a:avLst/>
          </a:prstGeom>
          <a:noFill/>
          <a:ln>
            <a:noFill/>
          </a:ln>
          <a:effectLst/>
        </p:spPr>
        <p:txBody>
          <a:bodyPr vert="horz" wrap="square" lIns="90000" tIns="46800" rIns="90000" bIns="46800" numCol="1" anchor="t" anchorCtr="0" compatLnSpc="1">
            <a:prstTxWarp prst="textNoShape">
              <a:avLst/>
            </a:prstTxWarp>
          </a:bodyPr>
          <a:lstStyle>
            <a:lvl1pPr algn="r">
              <a:buClr>
                <a:srgbClr val="000000"/>
              </a:buClr>
              <a:buSzPct val="100000"/>
              <a:buFont typeface="Arial" panose="020B0604020202020204"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defRPr>
            </a:lvl1pPr>
          </a:lstStyle>
          <a:p>
            <a:pPr>
              <a:defRPr/>
            </a:pPr>
            <a:fld id="{9144693C-FF94-485B-A58A-41836A12B645}" type="slidenum">
              <a:rPr lang="en-GB" altLang="de-DE"/>
              <a:pPr>
                <a:defRPr/>
              </a:pPr>
              <a:t>‹Nr.›</a:t>
            </a:fld>
            <a:endParaRPr lang="en-GB" altLang="de-DE"/>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txStyles>
    <p:titleStyle>
      <a:lvl1pPr algn="ctr" defTabSz="449263" rtl="0" eaLnBrk="0" fontAlgn="base" hangingPunct="0">
        <a:lnSpc>
          <a:spcPct val="81000"/>
        </a:lnSpc>
        <a:spcBef>
          <a:spcPct val="0"/>
        </a:spcBef>
        <a:spcAft>
          <a:spcPct val="0"/>
        </a:spcAft>
        <a:buClr>
          <a:srgbClr val="000000"/>
        </a:buClr>
        <a:buSzPct val="100000"/>
        <a:buFont typeface="Arial" panose="020B0604020202020204" pitchFamily="34" charset="0"/>
        <a:defRPr sz="4400" kern="1200">
          <a:solidFill>
            <a:srgbClr val="000000"/>
          </a:solidFill>
          <a:latin typeface="+mj-lt"/>
          <a:ea typeface="+mj-ea"/>
          <a:cs typeface="+mj-cs"/>
        </a:defRPr>
      </a:lvl1pPr>
      <a:lvl2pPr algn="ctr" defTabSz="449263" rtl="0" eaLnBrk="0" fontAlgn="base" hangingPunct="0">
        <a:lnSpc>
          <a:spcPct val="81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defRPr>
      </a:lvl2pPr>
      <a:lvl3pPr algn="ctr" defTabSz="449263" rtl="0" eaLnBrk="0" fontAlgn="base" hangingPunct="0">
        <a:lnSpc>
          <a:spcPct val="81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defRPr>
      </a:lvl3pPr>
      <a:lvl4pPr algn="ctr" defTabSz="449263" rtl="0" eaLnBrk="0" fontAlgn="base" hangingPunct="0">
        <a:lnSpc>
          <a:spcPct val="81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defRPr>
      </a:lvl4pPr>
      <a:lvl5pPr algn="ctr" defTabSz="449263" rtl="0" eaLnBrk="0" fontAlgn="base" hangingPunct="0">
        <a:lnSpc>
          <a:spcPct val="81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defRPr>
      </a:lvl5pPr>
      <a:lvl6pPr marL="457200" algn="ctr" defTabSz="449263" rtl="0" fontAlgn="base">
        <a:lnSpc>
          <a:spcPct val="81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defRPr>
      </a:lvl6pPr>
      <a:lvl7pPr marL="914400" algn="ctr" defTabSz="449263" rtl="0" fontAlgn="base">
        <a:lnSpc>
          <a:spcPct val="81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defRPr>
      </a:lvl7pPr>
      <a:lvl8pPr marL="1371600" algn="ctr" defTabSz="449263" rtl="0" fontAlgn="base">
        <a:lnSpc>
          <a:spcPct val="81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defRPr>
      </a:lvl8pPr>
      <a:lvl9pPr marL="1828800" algn="ctr" defTabSz="449263" rtl="0" fontAlgn="base">
        <a:lnSpc>
          <a:spcPct val="81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defRPr>
      </a:lvl9pPr>
    </p:titleStyle>
    <p:bodyStyle>
      <a:lvl1pPr marL="338138" indent="-338138" algn="l" defTabSz="449263" rtl="0" eaLnBrk="0" fontAlgn="base" hangingPunct="0">
        <a:lnSpc>
          <a:spcPct val="81000"/>
        </a:lnSpc>
        <a:spcBef>
          <a:spcPts val="800"/>
        </a:spcBef>
        <a:spcAft>
          <a:spcPct val="0"/>
        </a:spcAft>
        <a:buClr>
          <a:srgbClr val="000000"/>
        </a:buClr>
        <a:buSzPct val="100000"/>
        <a:buFont typeface="Arial" panose="020B0604020202020204" pitchFamily="34" charset="0"/>
        <a:buChar char="•"/>
        <a:defRPr sz="3200" kern="1200">
          <a:solidFill>
            <a:srgbClr val="000000"/>
          </a:solidFill>
          <a:latin typeface="+mn-lt"/>
          <a:ea typeface="+mn-ea"/>
          <a:cs typeface="+mn-cs"/>
        </a:defRPr>
      </a:lvl1pPr>
      <a:lvl2pPr marL="738188" indent="-280988" algn="l" defTabSz="449263" rtl="0" eaLnBrk="0" fontAlgn="base" hangingPunct="0">
        <a:lnSpc>
          <a:spcPct val="81000"/>
        </a:lnSpc>
        <a:spcBef>
          <a:spcPts val="700"/>
        </a:spcBef>
        <a:spcAft>
          <a:spcPct val="0"/>
        </a:spcAft>
        <a:buClr>
          <a:srgbClr val="000000"/>
        </a:buClr>
        <a:buSzPct val="100000"/>
        <a:buFont typeface="Arial" panose="020B0604020202020204" pitchFamily="34" charset="0"/>
        <a:buChar char="–"/>
        <a:defRPr sz="2800" kern="1200">
          <a:solidFill>
            <a:srgbClr val="000000"/>
          </a:solidFill>
          <a:latin typeface="+mn-lt"/>
          <a:ea typeface="+mn-ea"/>
          <a:cs typeface="+mn-cs"/>
        </a:defRPr>
      </a:lvl2pPr>
      <a:lvl3pPr marL="1143000" indent="-228600" algn="l" defTabSz="449263" rtl="0" eaLnBrk="0" fontAlgn="base" hangingPunct="0">
        <a:lnSpc>
          <a:spcPct val="81000"/>
        </a:lnSpc>
        <a:spcBef>
          <a:spcPts val="600"/>
        </a:spcBef>
        <a:spcAft>
          <a:spcPct val="0"/>
        </a:spcAft>
        <a:buClr>
          <a:srgbClr val="000000"/>
        </a:buClr>
        <a:buSzPct val="100000"/>
        <a:buFont typeface="Arial" panose="020B0604020202020204" pitchFamily="34" charset="0"/>
        <a:buChar char="•"/>
        <a:defRPr sz="2400" kern="1200">
          <a:solidFill>
            <a:srgbClr val="000000"/>
          </a:solidFill>
          <a:latin typeface="+mn-lt"/>
          <a:ea typeface="+mn-ea"/>
          <a:cs typeface="+mn-cs"/>
        </a:defRPr>
      </a:lvl3pPr>
      <a:lvl4pPr marL="1600200" indent="-228600" algn="l" defTabSz="449263" rtl="0"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kern="1200">
          <a:solidFill>
            <a:srgbClr val="000000"/>
          </a:solidFill>
          <a:latin typeface="+mn-lt"/>
          <a:ea typeface="+mn-ea"/>
          <a:cs typeface="+mn-cs"/>
        </a:defRPr>
      </a:lvl4pPr>
      <a:lvl5pPr marL="2057400" indent="-228600" algn="l" defTabSz="449263" rtl="0"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elplatzhalter 1">
            <a:extLst>
              <a:ext uri="{FF2B5EF4-FFF2-40B4-BE49-F238E27FC236}">
                <a16:creationId xmlns:a16="http://schemas.microsoft.com/office/drawing/2014/main" id="{1B28B534-BFE9-62EA-1BF4-7B158DE1F66F}"/>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2051" name="Textplatzhalter 2">
            <a:extLst>
              <a:ext uri="{FF2B5EF4-FFF2-40B4-BE49-F238E27FC236}">
                <a16:creationId xmlns:a16="http://schemas.microsoft.com/office/drawing/2014/main" id="{1F3A775E-9826-84DB-CFF8-2ADEC5C80E84}"/>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a:extLst>
              <a:ext uri="{FF2B5EF4-FFF2-40B4-BE49-F238E27FC236}">
                <a16:creationId xmlns:a16="http://schemas.microsoft.com/office/drawing/2014/main" id="{2FC25F04-83F4-79CB-616A-6C0DBEF1A46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defTabSz="685800" eaLnBrk="1" fontAlgn="auto" hangingPunct="1">
              <a:spcBef>
                <a:spcPts val="0"/>
              </a:spcBef>
              <a:spcAft>
                <a:spcPts val="0"/>
              </a:spcAft>
              <a:defRPr sz="900">
                <a:solidFill>
                  <a:prstClr val="black">
                    <a:tint val="75000"/>
                  </a:prstClr>
                </a:solidFill>
                <a:latin typeface="Calibri" panose="020F0502020204030204"/>
              </a:defRPr>
            </a:lvl1pPr>
          </a:lstStyle>
          <a:p>
            <a:pPr>
              <a:defRPr/>
            </a:pPr>
            <a:fld id="{4062FD95-D3B1-4B67-BB04-5F6091A12848}" type="datetimeFigureOut">
              <a:rPr lang="de-DE"/>
              <a:pPr>
                <a:defRPr/>
              </a:pPr>
              <a:t>16.05.2023</a:t>
            </a:fld>
            <a:endParaRPr lang="de-DE"/>
          </a:p>
        </p:txBody>
      </p:sp>
      <p:sp>
        <p:nvSpPr>
          <p:cNvPr id="5" name="Fußzeilenplatzhalter 4">
            <a:extLst>
              <a:ext uri="{FF2B5EF4-FFF2-40B4-BE49-F238E27FC236}">
                <a16:creationId xmlns:a16="http://schemas.microsoft.com/office/drawing/2014/main" id="{2CE2CE31-341B-3A74-3D6F-3A5EB3DDA7C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685800" eaLnBrk="1" fontAlgn="auto" hangingPunct="1">
              <a:spcBef>
                <a:spcPts val="0"/>
              </a:spcBef>
              <a:spcAft>
                <a:spcPts val="0"/>
              </a:spcAft>
              <a:defRPr sz="900">
                <a:solidFill>
                  <a:prstClr val="black">
                    <a:tint val="75000"/>
                  </a:prstClr>
                </a:solidFill>
                <a:latin typeface="Calibri" panose="020F0502020204030204"/>
              </a:defRPr>
            </a:lvl1pPr>
          </a:lstStyle>
          <a:p>
            <a:pPr>
              <a:defRPr/>
            </a:pPr>
            <a:endParaRPr lang="de-DE"/>
          </a:p>
        </p:txBody>
      </p:sp>
      <p:sp>
        <p:nvSpPr>
          <p:cNvPr id="6" name="Foliennummernplatzhalter 5">
            <a:extLst>
              <a:ext uri="{FF2B5EF4-FFF2-40B4-BE49-F238E27FC236}">
                <a16:creationId xmlns:a16="http://schemas.microsoft.com/office/drawing/2014/main" id="{65387E2E-78F8-FBEB-5B87-5D35EC6924F7}"/>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defTabSz="685800" eaLnBrk="1" hangingPunct="1">
              <a:defRPr sz="900">
                <a:solidFill>
                  <a:srgbClr val="898989"/>
                </a:solidFill>
                <a:latin typeface="Calibri" panose="020F0502020204030204" pitchFamily="34" charset="0"/>
              </a:defRPr>
            </a:lvl1pPr>
          </a:lstStyle>
          <a:p>
            <a:pPr>
              <a:defRPr/>
            </a:pPr>
            <a:fld id="{D7CED627-511F-4C75-8961-22CF7799E4AB}"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32E39C37-1196-8F28-9776-B21857E34B0A}"/>
              </a:ext>
            </a:extLst>
          </p:cNvPr>
          <p:cNvSpPr>
            <a:spLocks noGrp="1"/>
          </p:cNvSpPr>
          <p:nvPr>
            <p:ph type="subTitle" idx="1"/>
          </p:nvPr>
        </p:nvSpPr>
        <p:spPr/>
        <p:txBody>
          <a:bodyPr rtlCol="0">
            <a:normAutofit/>
          </a:bodyPr>
          <a:lstStyle/>
          <a:p>
            <a:pPr eaLnBrk="1" fontAlgn="auto" hangingPunct="1">
              <a:spcAft>
                <a:spcPts val="0"/>
              </a:spcAft>
              <a:defRPr/>
            </a:pPr>
            <a:endParaRPr lang="de-DE" dirty="0"/>
          </a:p>
          <a:p>
            <a:pPr eaLnBrk="1" fontAlgn="auto" hangingPunct="1">
              <a:spcAft>
                <a:spcPts val="0"/>
              </a:spcAft>
              <a:defRPr/>
            </a:pPr>
            <a:r>
              <a:rPr lang="de-DE" b="1" dirty="0"/>
              <a:t>Vortrag VOS 16.05.2023</a:t>
            </a:r>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Group 2">
            <a:extLst>
              <a:ext uri="{FF2B5EF4-FFF2-40B4-BE49-F238E27FC236}">
                <a16:creationId xmlns:a16="http://schemas.microsoft.com/office/drawing/2014/main" id="{DAC4FE6F-2907-72AB-516C-D2992B8C3923}"/>
              </a:ext>
            </a:extLst>
          </p:cNvPr>
          <p:cNvGrpSpPr>
            <a:grpSpLocks/>
          </p:cNvGrpSpPr>
          <p:nvPr/>
        </p:nvGrpSpPr>
        <p:grpSpPr bwMode="auto">
          <a:xfrm>
            <a:off x="-4763" y="6350"/>
            <a:ext cx="9144001" cy="730250"/>
            <a:chOff x="-3" y="4"/>
            <a:chExt cx="5760" cy="460"/>
          </a:xfrm>
        </p:grpSpPr>
        <p:sp>
          <p:nvSpPr>
            <p:cNvPr id="30735" name="Rectangle 3">
              <a:extLst>
                <a:ext uri="{FF2B5EF4-FFF2-40B4-BE49-F238E27FC236}">
                  <a16:creationId xmlns:a16="http://schemas.microsoft.com/office/drawing/2014/main" id="{0CC2107F-43FD-36B5-6199-9C37271A70BF}"/>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30736" name="Line 4">
              <a:extLst>
                <a:ext uri="{FF2B5EF4-FFF2-40B4-BE49-F238E27FC236}">
                  <a16:creationId xmlns:a16="http://schemas.microsoft.com/office/drawing/2014/main" id="{EC94ED92-9965-49B6-BBC0-A4680C73ADCF}"/>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0737" name="Line 5">
              <a:extLst>
                <a:ext uri="{FF2B5EF4-FFF2-40B4-BE49-F238E27FC236}">
                  <a16:creationId xmlns:a16="http://schemas.microsoft.com/office/drawing/2014/main" id="{1C0F5ABB-4A7F-4B9F-9A7B-C7833054C22E}"/>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0738" name="Line 6">
              <a:extLst>
                <a:ext uri="{FF2B5EF4-FFF2-40B4-BE49-F238E27FC236}">
                  <a16:creationId xmlns:a16="http://schemas.microsoft.com/office/drawing/2014/main" id="{0F0C3809-A7CD-05CB-F664-2BFEC499E2D6}"/>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0739" name="Line 7">
              <a:extLst>
                <a:ext uri="{FF2B5EF4-FFF2-40B4-BE49-F238E27FC236}">
                  <a16:creationId xmlns:a16="http://schemas.microsoft.com/office/drawing/2014/main" id="{2BF5C68E-0B12-5FA5-8DAA-95C6E0EA768C}"/>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30723" name="Group 8">
            <a:extLst>
              <a:ext uri="{FF2B5EF4-FFF2-40B4-BE49-F238E27FC236}">
                <a16:creationId xmlns:a16="http://schemas.microsoft.com/office/drawing/2014/main" id="{C5751906-5CA7-AE2C-9CA0-690AE38C552C}"/>
              </a:ext>
            </a:extLst>
          </p:cNvPr>
          <p:cNvGrpSpPr>
            <a:grpSpLocks/>
          </p:cNvGrpSpPr>
          <p:nvPr/>
        </p:nvGrpSpPr>
        <p:grpSpPr bwMode="auto">
          <a:xfrm>
            <a:off x="0" y="0"/>
            <a:ext cx="2133600" cy="685800"/>
            <a:chOff x="0" y="0"/>
            <a:chExt cx="1344" cy="432"/>
          </a:xfrm>
        </p:grpSpPr>
        <p:sp>
          <p:nvSpPr>
            <p:cNvPr id="30730" name="Rectangle 9">
              <a:extLst>
                <a:ext uri="{FF2B5EF4-FFF2-40B4-BE49-F238E27FC236}">
                  <a16:creationId xmlns:a16="http://schemas.microsoft.com/office/drawing/2014/main" id="{82D30107-373C-CA09-2527-7CE2BD4A4C65}"/>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30731" name="Line 10">
              <a:extLst>
                <a:ext uri="{FF2B5EF4-FFF2-40B4-BE49-F238E27FC236}">
                  <a16:creationId xmlns:a16="http://schemas.microsoft.com/office/drawing/2014/main" id="{E1D9B9AF-7A95-1077-5400-34C01483703E}"/>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0732" name="Line 11">
              <a:extLst>
                <a:ext uri="{FF2B5EF4-FFF2-40B4-BE49-F238E27FC236}">
                  <a16:creationId xmlns:a16="http://schemas.microsoft.com/office/drawing/2014/main" id="{465C3202-766A-134D-7BED-DAC9165588EA}"/>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0733" name="Line 12">
              <a:extLst>
                <a:ext uri="{FF2B5EF4-FFF2-40B4-BE49-F238E27FC236}">
                  <a16:creationId xmlns:a16="http://schemas.microsoft.com/office/drawing/2014/main" id="{0F559769-DB75-F227-F8FD-55389F05C139}"/>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0734" name="Line 13">
              <a:extLst>
                <a:ext uri="{FF2B5EF4-FFF2-40B4-BE49-F238E27FC236}">
                  <a16:creationId xmlns:a16="http://schemas.microsoft.com/office/drawing/2014/main" id="{B1F4299E-187A-6AED-AF41-6F3E7B490B32}"/>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30724" name="Picture 14">
            <a:extLst>
              <a:ext uri="{FF2B5EF4-FFF2-40B4-BE49-F238E27FC236}">
                <a16:creationId xmlns:a16="http://schemas.microsoft.com/office/drawing/2014/main" id="{EA002B86-70D0-46A8-D56A-3866877008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25" name="Text Box 15">
            <a:extLst>
              <a:ext uri="{FF2B5EF4-FFF2-40B4-BE49-F238E27FC236}">
                <a16:creationId xmlns:a16="http://schemas.microsoft.com/office/drawing/2014/main" id="{68EF7526-EAF3-E624-CEFF-3166E4838A70}"/>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30726" name="Rectangle 16">
            <a:extLst>
              <a:ext uri="{FF2B5EF4-FFF2-40B4-BE49-F238E27FC236}">
                <a16:creationId xmlns:a16="http://schemas.microsoft.com/office/drawing/2014/main" id="{D9DC1ADC-C014-D5F5-5E11-8E44EA024F98}"/>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30727" name="Text Box 17">
            <a:extLst>
              <a:ext uri="{FF2B5EF4-FFF2-40B4-BE49-F238E27FC236}">
                <a16:creationId xmlns:a16="http://schemas.microsoft.com/office/drawing/2014/main" id="{3934A851-5C06-C398-CA46-4D0AC764241D}"/>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30728" name="Rectangle 18">
            <a:extLst>
              <a:ext uri="{FF2B5EF4-FFF2-40B4-BE49-F238E27FC236}">
                <a16:creationId xmlns:a16="http://schemas.microsoft.com/office/drawing/2014/main" id="{6CC8ED28-6419-1C1C-823A-7853B7DB4122}"/>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Beweisbeschluß</a:t>
            </a:r>
          </a:p>
        </p:txBody>
      </p:sp>
      <p:sp>
        <p:nvSpPr>
          <p:cNvPr id="30729" name="Rectangle 19">
            <a:extLst>
              <a:ext uri="{FF2B5EF4-FFF2-40B4-BE49-F238E27FC236}">
                <a16:creationId xmlns:a16="http://schemas.microsoft.com/office/drawing/2014/main" id="{EC11F49F-45A2-B075-0BB7-13ADBCC5BB17}"/>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r>
              <a:rPr lang="de-DE" altLang="de-DE" sz="1600" b="1"/>
              <a:t>§ 633</a:t>
            </a:r>
          </a:p>
          <a:p>
            <a:pPr marL="57150" indent="0" eaLnBrk="1" hangingPunct="1">
              <a:buFont typeface="Arial" panose="020B0604020202020204" pitchFamily="34" charset="0"/>
              <a:buNone/>
            </a:pPr>
            <a:r>
              <a:rPr lang="de-DE" altLang="de-DE" sz="1600" b="1"/>
              <a:t>Sach- und Rechtsmangel</a:t>
            </a:r>
          </a:p>
          <a:p>
            <a:pPr marL="57150" indent="0" eaLnBrk="1" hangingPunct="1">
              <a:buFont typeface="Arial" panose="020B0604020202020204" pitchFamily="34" charset="0"/>
              <a:buNone/>
            </a:pPr>
            <a:r>
              <a:rPr lang="de-DE" altLang="de-DE" sz="1600"/>
              <a:t>(1) Der Unternehmer hat dem Besteller das Werk frei von Sach- und Rechtsmängeln zu verschaffen.</a:t>
            </a:r>
          </a:p>
          <a:p>
            <a:pPr marL="57150" indent="0" eaLnBrk="1" hangingPunct="1">
              <a:buFont typeface="Arial" panose="020B0604020202020204" pitchFamily="34" charset="0"/>
              <a:buNone/>
            </a:pPr>
            <a:r>
              <a:rPr lang="de-DE" altLang="de-DE" sz="1600"/>
              <a:t>(2) </a:t>
            </a:r>
            <a:r>
              <a:rPr lang="de-DE" altLang="de-DE" sz="1600" b="1"/>
              <a:t>Das Werk ist frei von Sachmängeln, wenn es </a:t>
            </a:r>
            <a:r>
              <a:rPr lang="de-DE" altLang="de-DE" sz="1600" b="1" u="sng"/>
              <a:t>die vereinbarte Beschaffenheit</a:t>
            </a:r>
            <a:r>
              <a:rPr lang="de-DE" altLang="de-DE" sz="1600" b="1"/>
              <a:t> hat. Soweit die Beschaffenheit nicht vereinbart ist, ist das Werk frei von Sachmängeln,</a:t>
            </a:r>
          </a:p>
          <a:p>
            <a:pPr marL="57150" indent="0" eaLnBrk="1" hangingPunct="1">
              <a:buFont typeface="Arial" panose="020B0604020202020204" pitchFamily="34" charset="0"/>
              <a:buNone/>
            </a:pPr>
            <a:r>
              <a:rPr lang="de-DE" altLang="de-DE" sz="1600" b="1"/>
              <a:t>1.	wenn es sich für die nach dem Vertrag vorausgesetzte, sonst</a:t>
            </a:r>
          </a:p>
          <a:p>
            <a:pPr marL="57150" indent="0" eaLnBrk="1" hangingPunct="1">
              <a:buFont typeface="Arial" panose="020B0604020202020204" pitchFamily="34" charset="0"/>
              <a:buNone/>
            </a:pPr>
            <a:r>
              <a:rPr lang="de-DE" altLang="de-DE" sz="1600" b="1"/>
              <a:t>2.	für die gewöhnliche Verwendung eignet und eine Beschaffenheit aufweist, die bei Werken der gleichen Art üblich ist und die der Besteller nach der Art des Werkes erwarten kann.</a:t>
            </a:r>
          </a:p>
          <a:p>
            <a:pPr marL="57150" indent="0" eaLnBrk="1" hangingPunct="1">
              <a:buFont typeface="Arial" panose="020B0604020202020204" pitchFamily="34" charset="0"/>
              <a:buNone/>
            </a:pPr>
            <a:r>
              <a:rPr lang="de-DE" altLang="de-DE" sz="1600" b="1"/>
              <a:t>3. Einem Sachmangel steht es gleich, wenn der Unternehmer ein anderes als das bestellte Werk oder das Werk in zu geringer Menge herstellt.</a:t>
            </a:r>
          </a:p>
          <a:p>
            <a:pPr marL="57150" indent="0" eaLnBrk="1" hangingPunct="1">
              <a:buFont typeface="Arial" panose="020B0604020202020204" pitchFamily="34" charset="0"/>
              <a:buNone/>
            </a:pPr>
            <a:r>
              <a:rPr lang="de-DE" altLang="de-DE" sz="1600"/>
              <a:t>(3) Das Werk ist frei von Rechtsmängeln, wenn Dritte in Bezug auf das Werk keine oder nur die im Vertrag übernommenen Rechte gegen den Besteller geltend machen können.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0" name="Group 2">
            <a:extLst>
              <a:ext uri="{FF2B5EF4-FFF2-40B4-BE49-F238E27FC236}">
                <a16:creationId xmlns:a16="http://schemas.microsoft.com/office/drawing/2014/main" id="{B4F69B19-5453-0EF6-2FE1-C9E733827EAF}"/>
              </a:ext>
            </a:extLst>
          </p:cNvPr>
          <p:cNvGrpSpPr>
            <a:grpSpLocks/>
          </p:cNvGrpSpPr>
          <p:nvPr/>
        </p:nvGrpSpPr>
        <p:grpSpPr bwMode="auto">
          <a:xfrm>
            <a:off x="-4763" y="6350"/>
            <a:ext cx="9144001" cy="730250"/>
            <a:chOff x="-3" y="4"/>
            <a:chExt cx="5760" cy="460"/>
          </a:xfrm>
        </p:grpSpPr>
        <p:sp>
          <p:nvSpPr>
            <p:cNvPr id="32783" name="Rectangle 3">
              <a:extLst>
                <a:ext uri="{FF2B5EF4-FFF2-40B4-BE49-F238E27FC236}">
                  <a16:creationId xmlns:a16="http://schemas.microsoft.com/office/drawing/2014/main" id="{1BA3AE26-49FB-449D-A0B4-9421360797A7}"/>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32784" name="Line 4">
              <a:extLst>
                <a:ext uri="{FF2B5EF4-FFF2-40B4-BE49-F238E27FC236}">
                  <a16:creationId xmlns:a16="http://schemas.microsoft.com/office/drawing/2014/main" id="{A7CF4F19-5E27-E2B5-DEFB-08D44C03EB9F}"/>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2785" name="Line 5">
              <a:extLst>
                <a:ext uri="{FF2B5EF4-FFF2-40B4-BE49-F238E27FC236}">
                  <a16:creationId xmlns:a16="http://schemas.microsoft.com/office/drawing/2014/main" id="{35BA6944-492C-3E0C-995F-9DCCA053BBBD}"/>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2786" name="Line 6">
              <a:extLst>
                <a:ext uri="{FF2B5EF4-FFF2-40B4-BE49-F238E27FC236}">
                  <a16:creationId xmlns:a16="http://schemas.microsoft.com/office/drawing/2014/main" id="{B3A615BD-300A-FC9B-B4E0-520CF20289EF}"/>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2787" name="Line 7">
              <a:extLst>
                <a:ext uri="{FF2B5EF4-FFF2-40B4-BE49-F238E27FC236}">
                  <a16:creationId xmlns:a16="http://schemas.microsoft.com/office/drawing/2014/main" id="{0F45518B-1414-FE9C-1D14-07803741DAFA}"/>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32771" name="Group 8">
            <a:extLst>
              <a:ext uri="{FF2B5EF4-FFF2-40B4-BE49-F238E27FC236}">
                <a16:creationId xmlns:a16="http://schemas.microsoft.com/office/drawing/2014/main" id="{B0F4027F-54A2-4AC1-8B35-43989716AC65}"/>
              </a:ext>
            </a:extLst>
          </p:cNvPr>
          <p:cNvGrpSpPr>
            <a:grpSpLocks/>
          </p:cNvGrpSpPr>
          <p:nvPr/>
        </p:nvGrpSpPr>
        <p:grpSpPr bwMode="auto">
          <a:xfrm>
            <a:off x="0" y="0"/>
            <a:ext cx="2133600" cy="685800"/>
            <a:chOff x="0" y="0"/>
            <a:chExt cx="1344" cy="432"/>
          </a:xfrm>
        </p:grpSpPr>
        <p:sp>
          <p:nvSpPr>
            <p:cNvPr id="32778" name="Rectangle 9">
              <a:extLst>
                <a:ext uri="{FF2B5EF4-FFF2-40B4-BE49-F238E27FC236}">
                  <a16:creationId xmlns:a16="http://schemas.microsoft.com/office/drawing/2014/main" id="{43A5A311-54DB-DD62-C3BC-8FA966E9C28B}"/>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32779" name="Line 10">
              <a:extLst>
                <a:ext uri="{FF2B5EF4-FFF2-40B4-BE49-F238E27FC236}">
                  <a16:creationId xmlns:a16="http://schemas.microsoft.com/office/drawing/2014/main" id="{A5D26D4E-32B9-E4E0-A905-88CFDFD259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2780" name="Line 11">
              <a:extLst>
                <a:ext uri="{FF2B5EF4-FFF2-40B4-BE49-F238E27FC236}">
                  <a16:creationId xmlns:a16="http://schemas.microsoft.com/office/drawing/2014/main" id="{43B9FD0B-C147-5CEB-63D7-86F1CFFE6CAF}"/>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2781" name="Line 12">
              <a:extLst>
                <a:ext uri="{FF2B5EF4-FFF2-40B4-BE49-F238E27FC236}">
                  <a16:creationId xmlns:a16="http://schemas.microsoft.com/office/drawing/2014/main" id="{743A983C-C2D3-7DB8-F85B-95D60B508245}"/>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2782" name="Line 13">
              <a:extLst>
                <a:ext uri="{FF2B5EF4-FFF2-40B4-BE49-F238E27FC236}">
                  <a16:creationId xmlns:a16="http://schemas.microsoft.com/office/drawing/2014/main" id="{51B3D558-68FC-9529-B040-D1ED7A02BCC4}"/>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32772" name="Picture 14">
            <a:extLst>
              <a:ext uri="{FF2B5EF4-FFF2-40B4-BE49-F238E27FC236}">
                <a16:creationId xmlns:a16="http://schemas.microsoft.com/office/drawing/2014/main" id="{F0DB6B59-80D1-1BFE-F995-4B5DBB66F9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2773" name="Text Box 15">
            <a:extLst>
              <a:ext uri="{FF2B5EF4-FFF2-40B4-BE49-F238E27FC236}">
                <a16:creationId xmlns:a16="http://schemas.microsoft.com/office/drawing/2014/main" id="{C0C86D66-1332-EED0-2052-EA84FC7B1422}"/>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32774" name="Rectangle 16">
            <a:extLst>
              <a:ext uri="{FF2B5EF4-FFF2-40B4-BE49-F238E27FC236}">
                <a16:creationId xmlns:a16="http://schemas.microsoft.com/office/drawing/2014/main" id="{778497EE-6B45-873B-52F9-CBE2917ECC49}"/>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32775" name="Text Box 17">
            <a:extLst>
              <a:ext uri="{FF2B5EF4-FFF2-40B4-BE49-F238E27FC236}">
                <a16:creationId xmlns:a16="http://schemas.microsoft.com/office/drawing/2014/main" id="{9193F194-8510-F9F7-E5EA-AC602A0F0237}"/>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32776" name="Rectangle 18">
            <a:extLst>
              <a:ext uri="{FF2B5EF4-FFF2-40B4-BE49-F238E27FC236}">
                <a16:creationId xmlns:a16="http://schemas.microsoft.com/office/drawing/2014/main" id="{50C758C3-DF9F-422B-4E67-45AA1B97AFB8}"/>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Beweisbeschluß</a:t>
            </a:r>
          </a:p>
        </p:txBody>
      </p:sp>
      <p:sp>
        <p:nvSpPr>
          <p:cNvPr id="7177" name="Rectangle 19">
            <a:extLst>
              <a:ext uri="{FF2B5EF4-FFF2-40B4-BE49-F238E27FC236}">
                <a16:creationId xmlns:a16="http://schemas.microsoft.com/office/drawing/2014/main" id="{50EA940C-E78A-4BA5-EFC0-9EFD6E949F43}"/>
              </a:ext>
            </a:extLst>
          </p:cNvPr>
          <p:cNvSpPr>
            <a:spLocks noGrp="1" noChangeArrowheads="1"/>
          </p:cNvSpPr>
          <p:nvPr>
            <p:ph type="body" idx="1"/>
          </p:nvPr>
        </p:nvSpPr>
        <p:spPr/>
        <p:txBody>
          <a:bodyPr/>
          <a:lstStyle/>
          <a:p>
            <a:pPr marL="57150" indent="0" eaLnBrk="1" hangingPunct="1">
              <a:buFont typeface="Arial" panose="020B0604020202020204" pitchFamily="34" charset="0"/>
              <a:buNone/>
              <a:defRPr/>
            </a:pPr>
            <a:r>
              <a:rPr lang="de-DE" altLang="de-DE" sz="2200" dirty="0"/>
              <a:t>Jede Beweiserhebung bedarf der Anordnung. Deshalb ergeht ein </a:t>
            </a:r>
            <a:r>
              <a:rPr lang="de-DE" altLang="de-DE" sz="2200" b="1" dirty="0"/>
              <a:t>Beweisbeschluss gem. § 358 ZPO</a:t>
            </a:r>
            <a:r>
              <a:rPr lang="de-DE" altLang="de-DE" sz="2200" dirty="0"/>
              <a:t>.</a:t>
            </a:r>
          </a:p>
          <a:p>
            <a:pPr marL="57150" indent="0" eaLnBrk="1" hangingPunct="1">
              <a:buFont typeface="Arial" panose="020B0604020202020204" pitchFamily="34" charset="0"/>
              <a:buNone/>
              <a:defRPr/>
            </a:pPr>
            <a:endParaRPr lang="de-DE" altLang="de-DE" sz="2200" dirty="0"/>
          </a:p>
          <a:p>
            <a:pPr marL="57150" indent="0" eaLnBrk="1" hangingPunct="1">
              <a:buFont typeface="Arial" panose="020B0604020202020204" pitchFamily="34" charset="0"/>
              <a:buNone/>
              <a:defRPr/>
            </a:pPr>
            <a:r>
              <a:rPr lang="de-DE" altLang="de-DE" sz="2200" dirty="0"/>
              <a:t>Dieser hat folgenden Mindestinhalt:</a:t>
            </a:r>
          </a:p>
          <a:p>
            <a:pPr marL="57150" indent="0" eaLnBrk="1" hangingPunct="1">
              <a:buFont typeface="Arial" panose="020B0604020202020204" pitchFamily="34" charset="0"/>
              <a:buNone/>
              <a:defRPr/>
            </a:pPr>
            <a:endParaRPr lang="de-DE" altLang="de-DE" sz="2200" dirty="0"/>
          </a:p>
          <a:p>
            <a:pPr marL="400050" indent="-342900" eaLnBrk="1" hangingPunct="1">
              <a:defRPr/>
            </a:pPr>
            <a:r>
              <a:rPr lang="de-DE" altLang="de-DE" sz="2200" dirty="0"/>
              <a:t>	Bezeichnung der streitigen </a:t>
            </a:r>
            <a:r>
              <a:rPr lang="de-DE" altLang="de-DE" sz="2200" u="sng" dirty="0"/>
              <a:t>Tatsachen</a:t>
            </a:r>
            <a:r>
              <a:rPr lang="de-DE" altLang="de-DE" sz="2200" dirty="0"/>
              <a:t> (nicht Rechtsfragen) über die Beweis zu erheben ist.</a:t>
            </a:r>
          </a:p>
          <a:p>
            <a:pPr marL="400050" indent="-342900" eaLnBrk="1" hangingPunct="1">
              <a:defRPr/>
            </a:pPr>
            <a:r>
              <a:rPr lang="de-DE" altLang="de-DE" sz="2200" dirty="0"/>
              <a:t>Bezeichnung der Beweismittel</a:t>
            </a:r>
          </a:p>
          <a:p>
            <a:pPr marL="400050" indent="-342900" eaLnBrk="1" hangingPunct="1">
              <a:defRPr/>
            </a:pPr>
            <a:r>
              <a:rPr lang="de-DE" altLang="de-DE" sz="2200" dirty="0"/>
              <a:t>Bezeichnung der Parteien</a:t>
            </a:r>
          </a:p>
          <a:p>
            <a:pPr marL="400050" indent="-342900" eaLnBrk="1" hangingPunct="1">
              <a:defRPr/>
            </a:pPr>
            <a:r>
              <a:rPr lang="de-DE" altLang="de-DE" sz="2200" dirty="0"/>
              <a:t>Höhe des Kostenvorschusses</a:t>
            </a:r>
          </a:p>
          <a:p>
            <a:pPr marL="57150" indent="0" eaLnBrk="1" hangingPunct="1">
              <a:buFont typeface="Arial" panose="020B0604020202020204" pitchFamily="34" charset="0"/>
              <a:buNone/>
              <a:defRPr/>
            </a:pPr>
            <a:endParaRPr lang="de-DE" altLang="de-DE" sz="22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8" name="Group 2">
            <a:extLst>
              <a:ext uri="{FF2B5EF4-FFF2-40B4-BE49-F238E27FC236}">
                <a16:creationId xmlns:a16="http://schemas.microsoft.com/office/drawing/2014/main" id="{C7B29A01-9381-87B5-B545-3C3B29E09076}"/>
              </a:ext>
            </a:extLst>
          </p:cNvPr>
          <p:cNvGrpSpPr>
            <a:grpSpLocks/>
          </p:cNvGrpSpPr>
          <p:nvPr/>
        </p:nvGrpSpPr>
        <p:grpSpPr bwMode="auto">
          <a:xfrm>
            <a:off x="-4763" y="6350"/>
            <a:ext cx="9144001" cy="730250"/>
            <a:chOff x="-3" y="4"/>
            <a:chExt cx="5760" cy="460"/>
          </a:xfrm>
        </p:grpSpPr>
        <p:sp>
          <p:nvSpPr>
            <p:cNvPr id="34831" name="Rectangle 3">
              <a:extLst>
                <a:ext uri="{FF2B5EF4-FFF2-40B4-BE49-F238E27FC236}">
                  <a16:creationId xmlns:a16="http://schemas.microsoft.com/office/drawing/2014/main" id="{89575A62-32D9-52FB-59C6-A57D571A7BAB}"/>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34832" name="Line 4">
              <a:extLst>
                <a:ext uri="{FF2B5EF4-FFF2-40B4-BE49-F238E27FC236}">
                  <a16:creationId xmlns:a16="http://schemas.microsoft.com/office/drawing/2014/main" id="{1740BAAA-9A2E-4883-9FEC-40F589DE640F}"/>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4833" name="Line 5">
              <a:extLst>
                <a:ext uri="{FF2B5EF4-FFF2-40B4-BE49-F238E27FC236}">
                  <a16:creationId xmlns:a16="http://schemas.microsoft.com/office/drawing/2014/main" id="{AE9207BD-6192-E7AF-6183-4F89C6B50B25}"/>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4834" name="Line 6">
              <a:extLst>
                <a:ext uri="{FF2B5EF4-FFF2-40B4-BE49-F238E27FC236}">
                  <a16:creationId xmlns:a16="http://schemas.microsoft.com/office/drawing/2014/main" id="{874FDA8A-D90C-21B3-D062-1B86A5A612C2}"/>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4835" name="Line 7">
              <a:extLst>
                <a:ext uri="{FF2B5EF4-FFF2-40B4-BE49-F238E27FC236}">
                  <a16:creationId xmlns:a16="http://schemas.microsoft.com/office/drawing/2014/main" id="{0D6D66EB-3DE0-ED83-D8CA-DC1B9EDEAD59}"/>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34819" name="Group 8">
            <a:extLst>
              <a:ext uri="{FF2B5EF4-FFF2-40B4-BE49-F238E27FC236}">
                <a16:creationId xmlns:a16="http://schemas.microsoft.com/office/drawing/2014/main" id="{876BEAE1-7995-C6D1-8517-927346B61D1A}"/>
              </a:ext>
            </a:extLst>
          </p:cNvPr>
          <p:cNvGrpSpPr>
            <a:grpSpLocks/>
          </p:cNvGrpSpPr>
          <p:nvPr/>
        </p:nvGrpSpPr>
        <p:grpSpPr bwMode="auto">
          <a:xfrm>
            <a:off x="0" y="0"/>
            <a:ext cx="2133600" cy="685800"/>
            <a:chOff x="0" y="0"/>
            <a:chExt cx="1344" cy="432"/>
          </a:xfrm>
        </p:grpSpPr>
        <p:sp>
          <p:nvSpPr>
            <p:cNvPr id="34826" name="Rectangle 9">
              <a:extLst>
                <a:ext uri="{FF2B5EF4-FFF2-40B4-BE49-F238E27FC236}">
                  <a16:creationId xmlns:a16="http://schemas.microsoft.com/office/drawing/2014/main" id="{27D69986-1331-66C4-4ED0-FDB5A3B305D3}"/>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34827" name="Line 10">
              <a:extLst>
                <a:ext uri="{FF2B5EF4-FFF2-40B4-BE49-F238E27FC236}">
                  <a16:creationId xmlns:a16="http://schemas.microsoft.com/office/drawing/2014/main" id="{E9A43A2C-B909-2470-0D5D-3AFA094B72EF}"/>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4828" name="Line 11">
              <a:extLst>
                <a:ext uri="{FF2B5EF4-FFF2-40B4-BE49-F238E27FC236}">
                  <a16:creationId xmlns:a16="http://schemas.microsoft.com/office/drawing/2014/main" id="{E74D9EC4-84F1-54F9-7689-4124B15F3BD2}"/>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4829" name="Line 12">
              <a:extLst>
                <a:ext uri="{FF2B5EF4-FFF2-40B4-BE49-F238E27FC236}">
                  <a16:creationId xmlns:a16="http://schemas.microsoft.com/office/drawing/2014/main" id="{9FBA7657-1706-5154-9692-59170AA9A970}"/>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4830" name="Line 13">
              <a:extLst>
                <a:ext uri="{FF2B5EF4-FFF2-40B4-BE49-F238E27FC236}">
                  <a16:creationId xmlns:a16="http://schemas.microsoft.com/office/drawing/2014/main" id="{8FA5A4D6-407A-AFBD-F249-A725FE01EC34}"/>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34820" name="Picture 14">
            <a:extLst>
              <a:ext uri="{FF2B5EF4-FFF2-40B4-BE49-F238E27FC236}">
                <a16:creationId xmlns:a16="http://schemas.microsoft.com/office/drawing/2014/main" id="{FE893685-0515-9D7D-5FAD-B403B8D047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4821" name="Text Box 15">
            <a:extLst>
              <a:ext uri="{FF2B5EF4-FFF2-40B4-BE49-F238E27FC236}">
                <a16:creationId xmlns:a16="http://schemas.microsoft.com/office/drawing/2014/main" id="{CDFBD6AD-4890-7349-A586-94C45375924A}"/>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34822" name="Rectangle 16">
            <a:extLst>
              <a:ext uri="{FF2B5EF4-FFF2-40B4-BE49-F238E27FC236}">
                <a16:creationId xmlns:a16="http://schemas.microsoft.com/office/drawing/2014/main" id="{52522FF6-DCC5-3CCC-3CEF-3AD3D97469A0}"/>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34823" name="Text Box 17">
            <a:extLst>
              <a:ext uri="{FF2B5EF4-FFF2-40B4-BE49-F238E27FC236}">
                <a16:creationId xmlns:a16="http://schemas.microsoft.com/office/drawing/2014/main" id="{89ECEAAE-D02B-CB6A-B82C-03922CFD8704}"/>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34824" name="Rectangle 18">
            <a:extLst>
              <a:ext uri="{FF2B5EF4-FFF2-40B4-BE49-F238E27FC236}">
                <a16:creationId xmlns:a16="http://schemas.microsoft.com/office/drawing/2014/main" id="{1EE6E002-D877-51D8-E096-7369468E344B}"/>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34825" name="Rectangle 19">
            <a:extLst>
              <a:ext uri="{FF2B5EF4-FFF2-40B4-BE49-F238E27FC236}">
                <a16:creationId xmlns:a16="http://schemas.microsoft.com/office/drawing/2014/main" id="{D749FB6E-D487-6AA5-7EA2-14A897BBD4BE}"/>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r>
              <a:rPr lang="de-DE" altLang="de-DE" sz="2200" b="1"/>
              <a:t>Klärung des Sachverhalts</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Für das Gutachten notwendige Anknüpfungstatsachen sind zu klären. Also insbesondere der streitige Inhalt von (mündlichen) Parteivereinbarungen.</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Hierzu bedarf es ggfls. zunächst einer Beweisaufnahme.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6" name="Group 2">
            <a:extLst>
              <a:ext uri="{FF2B5EF4-FFF2-40B4-BE49-F238E27FC236}">
                <a16:creationId xmlns:a16="http://schemas.microsoft.com/office/drawing/2014/main" id="{F1104BF3-8BC4-650A-49DE-3D14FD54DAA7}"/>
              </a:ext>
            </a:extLst>
          </p:cNvPr>
          <p:cNvGrpSpPr>
            <a:grpSpLocks/>
          </p:cNvGrpSpPr>
          <p:nvPr/>
        </p:nvGrpSpPr>
        <p:grpSpPr bwMode="auto">
          <a:xfrm>
            <a:off x="-4763" y="6350"/>
            <a:ext cx="9144001" cy="730250"/>
            <a:chOff x="-3" y="4"/>
            <a:chExt cx="5760" cy="460"/>
          </a:xfrm>
        </p:grpSpPr>
        <p:sp>
          <p:nvSpPr>
            <p:cNvPr id="36879" name="Rectangle 3">
              <a:extLst>
                <a:ext uri="{FF2B5EF4-FFF2-40B4-BE49-F238E27FC236}">
                  <a16:creationId xmlns:a16="http://schemas.microsoft.com/office/drawing/2014/main" id="{4A2C67E3-18EF-E708-79A4-5CEA4B07FFD1}"/>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36880" name="Line 4">
              <a:extLst>
                <a:ext uri="{FF2B5EF4-FFF2-40B4-BE49-F238E27FC236}">
                  <a16:creationId xmlns:a16="http://schemas.microsoft.com/office/drawing/2014/main" id="{4E09A883-E9DE-34E8-9100-EE8A9B32B4D7}"/>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6881" name="Line 5">
              <a:extLst>
                <a:ext uri="{FF2B5EF4-FFF2-40B4-BE49-F238E27FC236}">
                  <a16:creationId xmlns:a16="http://schemas.microsoft.com/office/drawing/2014/main" id="{9EC50AA3-034D-1345-1199-4D425542ABF3}"/>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6882" name="Line 6">
              <a:extLst>
                <a:ext uri="{FF2B5EF4-FFF2-40B4-BE49-F238E27FC236}">
                  <a16:creationId xmlns:a16="http://schemas.microsoft.com/office/drawing/2014/main" id="{428D0A30-6480-16A2-BA66-0C1F081FAB40}"/>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6883" name="Line 7">
              <a:extLst>
                <a:ext uri="{FF2B5EF4-FFF2-40B4-BE49-F238E27FC236}">
                  <a16:creationId xmlns:a16="http://schemas.microsoft.com/office/drawing/2014/main" id="{D3597C4B-FB4E-7E8D-6C17-D326C1B583F5}"/>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36867" name="Group 8">
            <a:extLst>
              <a:ext uri="{FF2B5EF4-FFF2-40B4-BE49-F238E27FC236}">
                <a16:creationId xmlns:a16="http://schemas.microsoft.com/office/drawing/2014/main" id="{F554CC8E-F4F1-1B65-8096-8D3F36C7631F}"/>
              </a:ext>
            </a:extLst>
          </p:cNvPr>
          <p:cNvGrpSpPr>
            <a:grpSpLocks/>
          </p:cNvGrpSpPr>
          <p:nvPr/>
        </p:nvGrpSpPr>
        <p:grpSpPr bwMode="auto">
          <a:xfrm>
            <a:off x="0" y="0"/>
            <a:ext cx="2133600" cy="685800"/>
            <a:chOff x="0" y="0"/>
            <a:chExt cx="1344" cy="432"/>
          </a:xfrm>
        </p:grpSpPr>
        <p:sp>
          <p:nvSpPr>
            <p:cNvPr id="36874" name="Rectangle 9">
              <a:extLst>
                <a:ext uri="{FF2B5EF4-FFF2-40B4-BE49-F238E27FC236}">
                  <a16:creationId xmlns:a16="http://schemas.microsoft.com/office/drawing/2014/main" id="{910787CA-F9B6-FEB7-9097-E88FFC01A9B5}"/>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36875" name="Line 10">
              <a:extLst>
                <a:ext uri="{FF2B5EF4-FFF2-40B4-BE49-F238E27FC236}">
                  <a16:creationId xmlns:a16="http://schemas.microsoft.com/office/drawing/2014/main" id="{E15551AC-066F-69CB-B487-DB1F9068B598}"/>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6876" name="Line 11">
              <a:extLst>
                <a:ext uri="{FF2B5EF4-FFF2-40B4-BE49-F238E27FC236}">
                  <a16:creationId xmlns:a16="http://schemas.microsoft.com/office/drawing/2014/main" id="{D0C6DD03-AE46-2385-0A75-89EBF990F5CA}"/>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6877" name="Line 12">
              <a:extLst>
                <a:ext uri="{FF2B5EF4-FFF2-40B4-BE49-F238E27FC236}">
                  <a16:creationId xmlns:a16="http://schemas.microsoft.com/office/drawing/2014/main" id="{458F78A8-8ECE-DD96-AABC-830F81D4770D}"/>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6878" name="Line 13">
              <a:extLst>
                <a:ext uri="{FF2B5EF4-FFF2-40B4-BE49-F238E27FC236}">
                  <a16:creationId xmlns:a16="http://schemas.microsoft.com/office/drawing/2014/main" id="{200BE759-1E64-A2E7-F9B4-356FAA4CCA5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36868" name="Picture 14">
            <a:extLst>
              <a:ext uri="{FF2B5EF4-FFF2-40B4-BE49-F238E27FC236}">
                <a16:creationId xmlns:a16="http://schemas.microsoft.com/office/drawing/2014/main" id="{528B5117-5D90-6D73-782C-924B0DC725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6869" name="Text Box 15">
            <a:extLst>
              <a:ext uri="{FF2B5EF4-FFF2-40B4-BE49-F238E27FC236}">
                <a16:creationId xmlns:a16="http://schemas.microsoft.com/office/drawing/2014/main" id="{6618DA82-668F-0741-F8EC-DE7B919CA28A}"/>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36870" name="Rectangle 16">
            <a:extLst>
              <a:ext uri="{FF2B5EF4-FFF2-40B4-BE49-F238E27FC236}">
                <a16:creationId xmlns:a16="http://schemas.microsoft.com/office/drawing/2014/main" id="{0549E182-404B-F52C-F0E9-0FA1CB43E649}"/>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36871" name="Text Box 17">
            <a:extLst>
              <a:ext uri="{FF2B5EF4-FFF2-40B4-BE49-F238E27FC236}">
                <a16:creationId xmlns:a16="http://schemas.microsoft.com/office/drawing/2014/main" id="{9E20DBA5-7F2F-72AA-17AE-F854982AA5F3}"/>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36872" name="Rectangle 18">
            <a:extLst>
              <a:ext uri="{FF2B5EF4-FFF2-40B4-BE49-F238E27FC236}">
                <a16:creationId xmlns:a16="http://schemas.microsoft.com/office/drawing/2014/main" id="{86853C16-3093-7FD0-069B-1C98CB4DBB03}"/>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36873" name="Rectangle 19">
            <a:extLst>
              <a:ext uri="{FF2B5EF4-FFF2-40B4-BE49-F238E27FC236}">
                <a16:creationId xmlns:a16="http://schemas.microsoft.com/office/drawing/2014/main" id="{77AE8443-DAF0-B4D0-BF28-58F652D160B9}"/>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r>
              <a:rPr lang="de-DE" altLang="de-DE" sz="2400"/>
              <a:t>Danach gilt:</a:t>
            </a:r>
          </a:p>
          <a:p>
            <a:pPr marL="57150" indent="0" eaLnBrk="1" hangingPunct="1">
              <a:buFont typeface="Arial" panose="020B0604020202020204" pitchFamily="34" charset="0"/>
              <a:buNone/>
            </a:pPr>
            <a:endParaRPr lang="de-DE" altLang="de-DE" sz="1400"/>
          </a:p>
          <a:p>
            <a:pPr marL="57150" indent="0" eaLnBrk="1" hangingPunct="1">
              <a:buFont typeface="Arial" panose="020B0604020202020204" pitchFamily="34" charset="0"/>
              <a:buNone/>
            </a:pPr>
            <a:r>
              <a:rPr lang="de-DE" altLang="de-DE" sz="1400" b="1" i="1"/>
              <a:t>§ 404a ZPO</a:t>
            </a:r>
          </a:p>
          <a:p>
            <a:pPr marL="57150" indent="0" eaLnBrk="1" hangingPunct="1">
              <a:buFont typeface="Arial" panose="020B0604020202020204" pitchFamily="34" charset="0"/>
              <a:buNone/>
            </a:pPr>
            <a:r>
              <a:rPr lang="de-DE" altLang="de-DE" sz="2200" b="1" i="1"/>
              <a:t> </a:t>
            </a:r>
            <a:r>
              <a:rPr lang="de-DE" altLang="de-DE" sz="1400" b="1" i="1">
                <a:solidFill>
                  <a:srgbClr val="333333"/>
                </a:solidFill>
                <a:latin typeface="Verdana" panose="020B0604030504040204" pitchFamily="34" charset="0"/>
              </a:rPr>
              <a:t>(3) Bei streitigem Sachverhalt bestimmt das Gericht, welche Tatsachen der Sachverständige der Begutachtung zugrunde legen soll.</a:t>
            </a:r>
          </a:p>
          <a:p>
            <a:pPr marL="57150" indent="0" eaLnBrk="1" hangingPunct="1">
              <a:buFont typeface="Arial" panose="020B0604020202020204" pitchFamily="34" charset="0"/>
              <a:buNone/>
            </a:pPr>
            <a:endParaRPr lang="de-DE" altLang="de-DE" sz="2400">
              <a:solidFill>
                <a:srgbClr val="333333"/>
              </a:solidFill>
            </a:endParaRPr>
          </a:p>
          <a:p>
            <a:pPr marL="57150" indent="0" eaLnBrk="1" hangingPunct="1">
              <a:buFont typeface="Arial" panose="020B0604020202020204" pitchFamily="34" charset="0"/>
              <a:buNone/>
            </a:pPr>
            <a:r>
              <a:rPr lang="de-DE" altLang="de-DE" sz="2400">
                <a:solidFill>
                  <a:srgbClr val="333333"/>
                </a:solidFill>
              </a:rPr>
              <a:t>Erst danach kann der Sachverständige eine Abweichung von den vertraglichen Vereinbarungen feststellen.</a:t>
            </a:r>
          </a:p>
          <a:p>
            <a:pPr marL="57150" indent="0" eaLnBrk="1" hangingPunct="1">
              <a:buFont typeface="Arial" panose="020B0604020202020204" pitchFamily="34" charset="0"/>
              <a:buNone/>
            </a:pPr>
            <a:endParaRPr lang="de-DE" altLang="de-DE" sz="2400">
              <a:solidFill>
                <a:srgbClr val="333333"/>
              </a:solidFill>
            </a:endParaRPr>
          </a:p>
          <a:p>
            <a:pPr marL="57150" indent="0" eaLnBrk="1" hangingPunct="1">
              <a:buFont typeface="Arial" panose="020B0604020202020204" pitchFamily="34" charset="0"/>
              <a:buNone/>
            </a:pPr>
            <a:r>
              <a:rPr lang="de-DE" altLang="de-DE" sz="2400">
                <a:solidFill>
                  <a:srgbClr val="333333"/>
                </a:solidFill>
              </a:rPr>
              <a:t>Sonst muss er gebeten werden die streitigen Fragen alternativ zu beantworten.</a:t>
            </a:r>
            <a:endParaRPr lang="de-DE" altLang="de-DE" sz="2400"/>
          </a:p>
          <a:p>
            <a:pPr marL="57150" indent="0" eaLnBrk="1" hangingPunct="1">
              <a:buFont typeface="Arial" panose="020B0604020202020204" pitchFamily="34" charset="0"/>
              <a:buNone/>
            </a:pPr>
            <a:endParaRPr lang="de-DE" altLang="de-DE" sz="2200" b="1"/>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2">
            <a:extLst>
              <a:ext uri="{FF2B5EF4-FFF2-40B4-BE49-F238E27FC236}">
                <a16:creationId xmlns:a16="http://schemas.microsoft.com/office/drawing/2014/main" id="{C37D2097-34CF-2450-E70B-697019E69354}"/>
              </a:ext>
            </a:extLst>
          </p:cNvPr>
          <p:cNvGrpSpPr>
            <a:grpSpLocks/>
          </p:cNvGrpSpPr>
          <p:nvPr/>
        </p:nvGrpSpPr>
        <p:grpSpPr bwMode="auto">
          <a:xfrm>
            <a:off x="-4763" y="6350"/>
            <a:ext cx="9144001" cy="730250"/>
            <a:chOff x="-3" y="4"/>
            <a:chExt cx="5760" cy="460"/>
          </a:xfrm>
        </p:grpSpPr>
        <p:sp>
          <p:nvSpPr>
            <p:cNvPr id="38927" name="Rectangle 3">
              <a:extLst>
                <a:ext uri="{FF2B5EF4-FFF2-40B4-BE49-F238E27FC236}">
                  <a16:creationId xmlns:a16="http://schemas.microsoft.com/office/drawing/2014/main" id="{95E7C24D-96AF-51E0-837C-3BD52097FB98}"/>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38928" name="Line 4">
              <a:extLst>
                <a:ext uri="{FF2B5EF4-FFF2-40B4-BE49-F238E27FC236}">
                  <a16:creationId xmlns:a16="http://schemas.microsoft.com/office/drawing/2014/main" id="{453AE0A1-35FF-1A60-D179-B30EB11A2A2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8929" name="Line 5">
              <a:extLst>
                <a:ext uri="{FF2B5EF4-FFF2-40B4-BE49-F238E27FC236}">
                  <a16:creationId xmlns:a16="http://schemas.microsoft.com/office/drawing/2014/main" id="{8758C37A-933B-1C0F-90AE-673A32EEE9D6}"/>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8930" name="Line 6">
              <a:extLst>
                <a:ext uri="{FF2B5EF4-FFF2-40B4-BE49-F238E27FC236}">
                  <a16:creationId xmlns:a16="http://schemas.microsoft.com/office/drawing/2014/main" id="{F98116DE-0186-D29A-1F23-E10659D2498E}"/>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8931" name="Line 7">
              <a:extLst>
                <a:ext uri="{FF2B5EF4-FFF2-40B4-BE49-F238E27FC236}">
                  <a16:creationId xmlns:a16="http://schemas.microsoft.com/office/drawing/2014/main" id="{0E142713-14A8-33BC-63C5-07681E958F65}"/>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38915" name="Group 8">
            <a:extLst>
              <a:ext uri="{FF2B5EF4-FFF2-40B4-BE49-F238E27FC236}">
                <a16:creationId xmlns:a16="http://schemas.microsoft.com/office/drawing/2014/main" id="{A389F549-9904-D828-1F45-1DE7CD4BC2B3}"/>
              </a:ext>
            </a:extLst>
          </p:cNvPr>
          <p:cNvGrpSpPr>
            <a:grpSpLocks/>
          </p:cNvGrpSpPr>
          <p:nvPr/>
        </p:nvGrpSpPr>
        <p:grpSpPr bwMode="auto">
          <a:xfrm>
            <a:off x="0" y="0"/>
            <a:ext cx="2133600" cy="685800"/>
            <a:chOff x="0" y="0"/>
            <a:chExt cx="1344" cy="432"/>
          </a:xfrm>
        </p:grpSpPr>
        <p:sp>
          <p:nvSpPr>
            <p:cNvPr id="38922" name="Rectangle 9">
              <a:extLst>
                <a:ext uri="{FF2B5EF4-FFF2-40B4-BE49-F238E27FC236}">
                  <a16:creationId xmlns:a16="http://schemas.microsoft.com/office/drawing/2014/main" id="{47574D86-C86F-E526-4D5C-49AFC443B1A5}"/>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38923" name="Line 10">
              <a:extLst>
                <a:ext uri="{FF2B5EF4-FFF2-40B4-BE49-F238E27FC236}">
                  <a16:creationId xmlns:a16="http://schemas.microsoft.com/office/drawing/2014/main" id="{E3B69129-6394-80E4-EF94-B15ADD7FD539}"/>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8924" name="Line 11">
              <a:extLst>
                <a:ext uri="{FF2B5EF4-FFF2-40B4-BE49-F238E27FC236}">
                  <a16:creationId xmlns:a16="http://schemas.microsoft.com/office/drawing/2014/main" id="{2FA16FD8-8D8A-9379-34DC-9BB8AA3F6674}"/>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8925" name="Line 12">
              <a:extLst>
                <a:ext uri="{FF2B5EF4-FFF2-40B4-BE49-F238E27FC236}">
                  <a16:creationId xmlns:a16="http://schemas.microsoft.com/office/drawing/2014/main" id="{A915C3E7-06B4-B672-5E11-81F57F7F473F}"/>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38926" name="Line 13">
              <a:extLst>
                <a:ext uri="{FF2B5EF4-FFF2-40B4-BE49-F238E27FC236}">
                  <a16:creationId xmlns:a16="http://schemas.microsoft.com/office/drawing/2014/main" id="{E41D13B7-4411-6105-1243-1A44CBFC3BD3}"/>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38916" name="Picture 14">
            <a:extLst>
              <a:ext uri="{FF2B5EF4-FFF2-40B4-BE49-F238E27FC236}">
                <a16:creationId xmlns:a16="http://schemas.microsoft.com/office/drawing/2014/main" id="{F8739783-2C53-2875-B2F2-08DA222141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8917" name="Text Box 15">
            <a:extLst>
              <a:ext uri="{FF2B5EF4-FFF2-40B4-BE49-F238E27FC236}">
                <a16:creationId xmlns:a16="http://schemas.microsoft.com/office/drawing/2014/main" id="{3A3F6776-A353-703D-D24F-7351C9D6A839}"/>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38918" name="Rectangle 16">
            <a:extLst>
              <a:ext uri="{FF2B5EF4-FFF2-40B4-BE49-F238E27FC236}">
                <a16:creationId xmlns:a16="http://schemas.microsoft.com/office/drawing/2014/main" id="{BFC31EC4-22A2-93B3-AA9A-CE9F81AD2CB6}"/>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38919" name="Text Box 17">
            <a:extLst>
              <a:ext uri="{FF2B5EF4-FFF2-40B4-BE49-F238E27FC236}">
                <a16:creationId xmlns:a16="http://schemas.microsoft.com/office/drawing/2014/main" id="{6303C5E4-1F4E-ABA0-9E46-FE18CDFE9FA3}"/>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38920" name="Rectangle 18">
            <a:extLst>
              <a:ext uri="{FF2B5EF4-FFF2-40B4-BE49-F238E27FC236}">
                <a16:creationId xmlns:a16="http://schemas.microsoft.com/office/drawing/2014/main" id="{501AEF76-3FF1-49FF-F3E1-0C4FB63D5F96}"/>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Beweisbeschluß</a:t>
            </a:r>
          </a:p>
        </p:txBody>
      </p:sp>
      <p:sp>
        <p:nvSpPr>
          <p:cNvPr id="38921" name="Rectangle 19">
            <a:extLst>
              <a:ext uri="{FF2B5EF4-FFF2-40B4-BE49-F238E27FC236}">
                <a16:creationId xmlns:a16="http://schemas.microsoft.com/office/drawing/2014/main" id="{84DF1A19-323C-C81D-471F-1128161A09F7}"/>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r>
              <a:rPr lang="de-DE" altLang="de-DE" sz="2200"/>
              <a:t>Die Beschlüsse werden oft viel zu ungenau durch das Gericht verfasst. </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Typisches Beispiel:</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i="1"/>
              <a:t>„Der Sachverständige möge sich mit den Einwendungen des Beklagten aus seinem Schriftsatz vom 09.12.2022 auseinandersetzen.“</a:t>
            </a:r>
          </a:p>
          <a:p>
            <a:pPr marL="57150" indent="0" eaLnBrk="1" hangingPunct="1">
              <a:buFont typeface="Arial" panose="020B0604020202020204" pitchFamily="34" charset="0"/>
              <a:buNone/>
            </a:pPr>
            <a:endParaRPr lang="de-DE" altLang="de-DE" sz="2200" i="1"/>
          </a:p>
          <a:p>
            <a:pPr marL="57150" indent="0" eaLnBrk="1" hangingPunct="1">
              <a:buFont typeface="Arial" panose="020B0604020202020204" pitchFamily="34" charset="0"/>
              <a:buNone/>
            </a:pPr>
            <a:r>
              <a:rPr lang="de-DE" altLang="de-DE" sz="2200"/>
              <a:t>Ein solcher Beschluss genügt jedenfalls dann nicht wenn der besagte Schriftsatz nicht eindeutig formulierte Fragen enthält.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62" name="Group 2">
            <a:extLst>
              <a:ext uri="{FF2B5EF4-FFF2-40B4-BE49-F238E27FC236}">
                <a16:creationId xmlns:a16="http://schemas.microsoft.com/office/drawing/2014/main" id="{C9CBE16C-35B4-0B70-DBBD-E0A887F14663}"/>
              </a:ext>
            </a:extLst>
          </p:cNvPr>
          <p:cNvGrpSpPr>
            <a:grpSpLocks/>
          </p:cNvGrpSpPr>
          <p:nvPr/>
        </p:nvGrpSpPr>
        <p:grpSpPr bwMode="auto">
          <a:xfrm>
            <a:off x="-4763" y="6350"/>
            <a:ext cx="9144001" cy="730250"/>
            <a:chOff x="-3" y="4"/>
            <a:chExt cx="5760" cy="460"/>
          </a:xfrm>
        </p:grpSpPr>
        <p:sp>
          <p:nvSpPr>
            <p:cNvPr id="40975" name="Rectangle 3">
              <a:extLst>
                <a:ext uri="{FF2B5EF4-FFF2-40B4-BE49-F238E27FC236}">
                  <a16:creationId xmlns:a16="http://schemas.microsoft.com/office/drawing/2014/main" id="{EF0456A6-E3A0-F299-2B62-09DCCFA3CDAC}"/>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40976" name="Line 4">
              <a:extLst>
                <a:ext uri="{FF2B5EF4-FFF2-40B4-BE49-F238E27FC236}">
                  <a16:creationId xmlns:a16="http://schemas.microsoft.com/office/drawing/2014/main" id="{4F6116BC-0992-E040-DAB9-C8378E42B31D}"/>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0977" name="Line 5">
              <a:extLst>
                <a:ext uri="{FF2B5EF4-FFF2-40B4-BE49-F238E27FC236}">
                  <a16:creationId xmlns:a16="http://schemas.microsoft.com/office/drawing/2014/main" id="{F8343B4C-5BB2-BC65-4B7A-42C14425E900}"/>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0978" name="Line 6">
              <a:extLst>
                <a:ext uri="{FF2B5EF4-FFF2-40B4-BE49-F238E27FC236}">
                  <a16:creationId xmlns:a16="http://schemas.microsoft.com/office/drawing/2014/main" id="{6CEEC743-3C5A-33CC-9410-E79C00824836}"/>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0979" name="Line 7">
              <a:extLst>
                <a:ext uri="{FF2B5EF4-FFF2-40B4-BE49-F238E27FC236}">
                  <a16:creationId xmlns:a16="http://schemas.microsoft.com/office/drawing/2014/main" id="{C33CA486-27C6-C3C0-81F9-5BAD3E24A207}"/>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40963" name="Group 8">
            <a:extLst>
              <a:ext uri="{FF2B5EF4-FFF2-40B4-BE49-F238E27FC236}">
                <a16:creationId xmlns:a16="http://schemas.microsoft.com/office/drawing/2014/main" id="{8205E02A-7632-A109-9EA7-CBC0575F8C8C}"/>
              </a:ext>
            </a:extLst>
          </p:cNvPr>
          <p:cNvGrpSpPr>
            <a:grpSpLocks/>
          </p:cNvGrpSpPr>
          <p:nvPr/>
        </p:nvGrpSpPr>
        <p:grpSpPr bwMode="auto">
          <a:xfrm>
            <a:off x="0" y="0"/>
            <a:ext cx="2133600" cy="685800"/>
            <a:chOff x="0" y="0"/>
            <a:chExt cx="1344" cy="432"/>
          </a:xfrm>
        </p:grpSpPr>
        <p:sp>
          <p:nvSpPr>
            <p:cNvPr id="40970" name="Rectangle 9">
              <a:extLst>
                <a:ext uri="{FF2B5EF4-FFF2-40B4-BE49-F238E27FC236}">
                  <a16:creationId xmlns:a16="http://schemas.microsoft.com/office/drawing/2014/main" id="{2CF743D4-7B3E-61DE-10E4-A10EEA49D476}"/>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0971" name="Line 10">
              <a:extLst>
                <a:ext uri="{FF2B5EF4-FFF2-40B4-BE49-F238E27FC236}">
                  <a16:creationId xmlns:a16="http://schemas.microsoft.com/office/drawing/2014/main" id="{CADEE163-CA12-0B35-8A2A-E0C7B084549A}"/>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0972" name="Line 11">
              <a:extLst>
                <a:ext uri="{FF2B5EF4-FFF2-40B4-BE49-F238E27FC236}">
                  <a16:creationId xmlns:a16="http://schemas.microsoft.com/office/drawing/2014/main" id="{7277A397-0877-9245-5854-50D1CEAABF78}"/>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0973" name="Line 12">
              <a:extLst>
                <a:ext uri="{FF2B5EF4-FFF2-40B4-BE49-F238E27FC236}">
                  <a16:creationId xmlns:a16="http://schemas.microsoft.com/office/drawing/2014/main" id="{247C74C7-7E4A-3F7A-2AB8-BC0948150F9A}"/>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0974" name="Line 13">
              <a:extLst>
                <a:ext uri="{FF2B5EF4-FFF2-40B4-BE49-F238E27FC236}">
                  <a16:creationId xmlns:a16="http://schemas.microsoft.com/office/drawing/2014/main" id="{C46D5D0F-4C0E-D28C-1407-FC0473446B29}"/>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40964" name="Picture 14">
            <a:extLst>
              <a:ext uri="{FF2B5EF4-FFF2-40B4-BE49-F238E27FC236}">
                <a16:creationId xmlns:a16="http://schemas.microsoft.com/office/drawing/2014/main" id="{FAAA1D42-A1F3-A232-51F1-910EC6F7A5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0965" name="Text Box 15">
            <a:extLst>
              <a:ext uri="{FF2B5EF4-FFF2-40B4-BE49-F238E27FC236}">
                <a16:creationId xmlns:a16="http://schemas.microsoft.com/office/drawing/2014/main" id="{3219D0EC-8268-F810-4F25-2C4F280EEF01}"/>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0966" name="Rectangle 16">
            <a:extLst>
              <a:ext uri="{FF2B5EF4-FFF2-40B4-BE49-F238E27FC236}">
                <a16:creationId xmlns:a16="http://schemas.microsoft.com/office/drawing/2014/main" id="{C41B152A-7771-7B84-1D4B-C15673D912D6}"/>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0967" name="Text Box 17">
            <a:extLst>
              <a:ext uri="{FF2B5EF4-FFF2-40B4-BE49-F238E27FC236}">
                <a16:creationId xmlns:a16="http://schemas.microsoft.com/office/drawing/2014/main" id="{40691B34-37D8-A044-2633-E62C25C69ED5}"/>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40968" name="Rectangle 18">
            <a:extLst>
              <a:ext uri="{FF2B5EF4-FFF2-40B4-BE49-F238E27FC236}">
                <a16:creationId xmlns:a16="http://schemas.microsoft.com/office/drawing/2014/main" id="{06737D09-0FEA-82E3-426A-40FBD43B6480}"/>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Beweisbeschluß</a:t>
            </a:r>
          </a:p>
        </p:txBody>
      </p:sp>
      <p:sp>
        <p:nvSpPr>
          <p:cNvPr id="40969" name="Rectangle 19">
            <a:extLst>
              <a:ext uri="{FF2B5EF4-FFF2-40B4-BE49-F238E27FC236}">
                <a16:creationId xmlns:a16="http://schemas.microsoft.com/office/drawing/2014/main" id="{B01E3F96-9C21-DBF5-ADF4-84F566D4B545}"/>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r>
              <a:rPr lang="de-DE" altLang="de-DE" sz="2200"/>
              <a:t>Das Gericht muss dem SV die notwendigen rechtlichen Vorgaben machen. Geschieht dies nicht sollte der SV darauf bestehen den Beschluss zu präzisieren. </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Es besteht sogar die Pflicht des SV Zweifel am Auftragsumfang aufzuklären. § 407a Abs. 5 ZPO</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Der SV kann in keinem Fall beauftragt werden </a:t>
            </a:r>
            <a:r>
              <a:rPr lang="de-DE" altLang="de-DE" sz="2200" b="1"/>
              <a:t>Rechtsfragen</a:t>
            </a:r>
            <a:r>
              <a:rPr lang="de-DE" altLang="de-DE" sz="2200"/>
              <a:t> zu klären. Er sollte dies insbesondere auch ungefragt nicht versuchen.</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Zur Unterscheidung Rechtsfrage/Tatsachenfrage später mehr.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778" name="Group 2">
            <a:extLst>
              <a:ext uri="{FF2B5EF4-FFF2-40B4-BE49-F238E27FC236}">
                <a16:creationId xmlns:a16="http://schemas.microsoft.com/office/drawing/2014/main" id="{74E12988-3888-2D49-6DAE-BEF66BAE6DC8}"/>
              </a:ext>
            </a:extLst>
          </p:cNvPr>
          <p:cNvGrpSpPr>
            <a:grpSpLocks/>
          </p:cNvGrpSpPr>
          <p:nvPr/>
        </p:nvGrpSpPr>
        <p:grpSpPr bwMode="auto">
          <a:xfrm>
            <a:off x="-4763" y="6350"/>
            <a:ext cx="9144001" cy="730250"/>
            <a:chOff x="-3" y="4"/>
            <a:chExt cx="5760" cy="460"/>
          </a:xfrm>
        </p:grpSpPr>
        <p:sp>
          <p:nvSpPr>
            <p:cNvPr id="75791" name="Rectangle 3">
              <a:extLst>
                <a:ext uri="{FF2B5EF4-FFF2-40B4-BE49-F238E27FC236}">
                  <a16:creationId xmlns:a16="http://schemas.microsoft.com/office/drawing/2014/main" id="{D0FE5D59-1339-8318-15AD-8EA7829C99C7}"/>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75792" name="Line 4">
              <a:extLst>
                <a:ext uri="{FF2B5EF4-FFF2-40B4-BE49-F238E27FC236}">
                  <a16:creationId xmlns:a16="http://schemas.microsoft.com/office/drawing/2014/main" id="{6D0E8400-A583-6E10-EB39-FF7A2B19219A}"/>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5793" name="Line 5">
              <a:extLst>
                <a:ext uri="{FF2B5EF4-FFF2-40B4-BE49-F238E27FC236}">
                  <a16:creationId xmlns:a16="http://schemas.microsoft.com/office/drawing/2014/main" id="{0F7CC7FF-F7E5-DEAF-74E5-EA69AE775405}"/>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5794" name="Line 6">
              <a:extLst>
                <a:ext uri="{FF2B5EF4-FFF2-40B4-BE49-F238E27FC236}">
                  <a16:creationId xmlns:a16="http://schemas.microsoft.com/office/drawing/2014/main" id="{4DA5AFE4-F26B-8646-C5F2-315CC336374A}"/>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5795" name="Line 7">
              <a:extLst>
                <a:ext uri="{FF2B5EF4-FFF2-40B4-BE49-F238E27FC236}">
                  <a16:creationId xmlns:a16="http://schemas.microsoft.com/office/drawing/2014/main" id="{A0CAD57B-4035-DFDA-AA50-1C069C81C9F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75779" name="Group 8">
            <a:extLst>
              <a:ext uri="{FF2B5EF4-FFF2-40B4-BE49-F238E27FC236}">
                <a16:creationId xmlns:a16="http://schemas.microsoft.com/office/drawing/2014/main" id="{23A657AA-7071-6C0B-2B66-07AF59C91DDE}"/>
              </a:ext>
            </a:extLst>
          </p:cNvPr>
          <p:cNvGrpSpPr>
            <a:grpSpLocks/>
          </p:cNvGrpSpPr>
          <p:nvPr/>
        </p:nvGrpSpPr>
        <p:grpSpPr bwMode="auto">
          <a:xfrm>
            <a:off x="0" y="0"/>
            <a:ext cx="2133600" cy="685800"/>
            <a:chOff x="0" y="0"/>
            <a:chExt cx="1344" cy="432"/>
          </a:xfrm>
        </p:grpSpPr>
        <p:sp>
          <p:nvSpPr>
            <p:cNvPr id="75786" name="Rectangle 9">
              <a:extLst>
                <a:ext uri="{FF2B5EF4-FFF2-40B4-BE49-F238E27FC236}">
                  <a16:creationId xmlns:a16="http://schemas.microsoft.com/office/drawing/2014/main" id="{EDFA7E89-8137-5917-F30F-D6C27C9CCA69}"/>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75787" name="Line 10">
              <a:extLst>
                <a:ext uri="{FF2B5EF4-FFF2-40B4-BE49-F238E27FC236}">
                  <a16:creationId xmlns:a16="http://schemas.microsoft.com/office/drawing/2014/main" id="{29C15782-305B-2ED7-C6AD-D8A9EB553CFF}"/>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5788" name="Line 11">
              <a:extLst>
                <a:ext uri="{FF2B5EF4-FFF2-40B4-BE49-F238E27FC236}">
                  <a16:creationId xmlns:a16="http://schemas.microsoft.com/office/drawing/2014/main" id="{DAD979F9-C1D8-E2A6-33A0-355B3D793DC3}"/>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5789" name="Line 12">
              <a:extLst>
                <a:ext uri="{FF2B5EF4-FFF2-40B4-BE49-F238E27FC236}">
                  <a16:creationId xmlns:a16="http://schemas.microsoft.com/office/drawing/2014/main" id="{3E1906BF-E57F-8763-7EB1-735DB9A51CB2}"/>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5790" name="Line 13">
              <a:extLst>
                <a:ext uri="{FF2B5EF4-FFF2-40B4-BE49-F238E27FC236}">
                  <a16:creationId xmlns:a16="http://schemas.microsoft.com/office/drawing/2014/main" id="{7B174A8A-9DB6-9FEA-0F1F-A0F57BF9FC1D}"/>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75780" name="Picture 14">
            <a:extLst>
              <a:ext uri="{FF2B5EF4-FFF2-40B4-BE49-F238E27FC236}">
                <a16:creationId xmlns:a16="http://schemas.microsoft.com/office/drawing/2014/main" id="{AC2556F1-A8C2-8534-257C-C3F5AFA77F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5781" name="Text Box 15">
            <a:extLst>
              <a:ext uri="{FF2B5EF4-FFF2-40B4-BE49-F238E27FC236}">
                <a16:creationId xmlns:a16="http://schemas.microsoft.com/office/drawing/2014/main" id="{F2D479D7-8632-8BCF-0C53-FFF76F6F49E4}"/>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75782" name="Rectangle 16">
            <a:extLst>
              <a:ext uri="{FF2B5EF4-FFF2-40B4-BE49-F238E27FC236}">
                <a16:creationId xmlns:a16="http://schemas.microsoft.com/office/drawing/2014/main" id="{DF2F7451-53CC-BEBD-0D98-5DC6C13A38D1}"/>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75783" name="Text Box 17">
            <a:extLst>
              <a:ext uri="{FF2B5EF4-FFF2-40B4-BE49-F238E27FC236}">
                <a16:creationId xmlns:a16="http://schemas.microsoft.com/office/drawing/2014/main" id="{76623A4C-7EC5-3B92-0146-207FB8B5AA18}"/>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75784" name="Rectangle 18">
            <a:extLst>
              <a:ext uri="{FF2B5EF4-FFF2-40B4-BE49-F238E27FC236}">
                <a16:creationId xmlns:a16="http://schemas.microsoft.com/office/drawing/2014/main" id="{39188150-7EF7-C33E-6608-B9E3C6A462B1}"/>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Beweisbeschluß</a:t>
            </a:r>
          </a:p>
        </p:txBody>
      </p:sp>
      <p:sp>
        <p:nvSpPr>
          <p:cNvPr id="75785" name="Rectangle 19">
            <a:extLst>
              <a:ext uri="{FF2B5EF4-FFF2-40B4-BE49-F238E27FC236}">
                <a16:creationId xmlns:a16="http://schemas.microsoft.com/office/drawing/2014/main" id="{100389C9-8882-87F1-4369-55A2C6670005}"/>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r>
              <a:rPr lang="de-DE" altLang="de-DE" sz="2200"/>
              <a:t>Es ist auch nicht Sache des SV sich den Sachverhalt mühsam aus den Akten zusammen zu suchen.</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 404a BGB sieht vor dass der SV anzuleiten ist. Der SV sollte davon ausgiebig Gebrauch machen durch Rückfragen an das Gericht.</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endParaRPr lang="de-DE" altLang="de-DE" sz="220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7826" name="Group 2">
            <a:extLst>
              <a:ext uri="{FF2B5EF4-FFF2-40B4-BE49-F238E27FC236}">
                <a16:creationId xmlns:a16="http://schemas.microsoft.com/office/drawing/2014/main" id="{DF02F215-A670-406F-02FD-4F5AE2C78FCE}"/>
              </a:ext>
            </a:extLst>
          </p:cNvPr>
          <p:cNvGrpSpPr>
            <a:grpSpLocks/>
          </p:cNvGrpSpPr>
          <p:nvPr/>
        </p:nvGrpSpPr>
        <p:grpSpPr bwMode="auto">
          <a:xfrm>
            <a:off x="-4763" y="6350"/>
            <a:ext cx="9144001" cy="730250"/>
            <a:chOff x="-3" y="4"/>
            <a:chExt cx="5760" cy="460"/>
          </a:xfrm>
        </p:grpSpPr>
        <p:sp>
          <p:nvSpPr>
            <p:cNvPr id="77839" name="Rectangle 3">
              <a:extLst>
                <a:ext uri="{FF2B5EF4-FFF2-40B4-BE49-F238E27FC236}">
                  <a16:creationId xmlns:a16="http://schemas.microsoft.com/office/drawing/2014/main" id="{19EC71AE-73A0-2169-F485-BE4E61EE8333}"/>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77840" name="Line 4">
              <a:extLst>
                <a:ext uri="{FF2B5EF4-FFF2-40B4-BE49-F238E27FC236}">
                  <a16:creationId xmlns:a16="http://schemas.microsoft.com/office/drawing/2014/main" id="{7D9BE6C0-E653-9D1A-3F97-1B8A7F2BA8FB}"/>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41" name="Line 5">
              <a:extLst>
                <a:ext uri="{FF2B5EF4-FFF2-40B4-BE49-F238E27FC236}">
                  <a16:creationId xmlns:a16="http://schemas.microsoft.com/office/drawing/2014/main" id="{3085D68A-D33F-4BF4-705E-762FD0AD6B0B}"/>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42" name="Line 6">
              <a:extLst>
                <a:ext uri="{FF2B5EF4-FFF2-40B4-BE49-F238E27FC236}">
                  <a16:creationId xmlns:a16="http://schemas.microsoft.com/office/drawing/2014/main" id="{D239A841-81CF-C8C8-F0FF-ADE86B917F3C}"/>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43" name="Line 7">
              <a:extLst>
                <a:ext uri="{FF2B5EF4-FFF2-40B4-BE49-F238E27FC236}">
                  <a16:creationId xmlns:a16="http://schemas.microsoft.com/office/drawing/2014/main" id="{A9C4498C-8E9E-8623-A5DC-6DA3D388F2E6}"/>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77827" name="Group 8">
            <a:extLst>
              <a:ext uri="{FF2B5EF4-FFF2-40B4-BE49-F238E27FC236}">
                <a16:creationId xmlns:a16="http://schemas.microsoft.com/office/drawing/2014/main" id="{0233C009-22F2-47E7-02B6-F370040B9BA7}"/>
              </a:ext>
            </a:extLst>
          </p:cNvPr>
          <p:cNvGrpSpPr>
            <a:grpSpLocks/>
          </p:cNvGrpSpPr>
          <p:nvPr/>
        </p:nvGrpSpPr>
        <p:grpSpPr bwMode="auto">
          <a:xfrm>
            <a:off x="0" y="0"/>
            <a:ext cx="2133600" cy="685800"/>
            <a:chOff x="0" y="0"/>
            <a:chExt cx="1344" cy="432"/>
          </a:xfrm>
        </p:grpSpPr>
        <p:sp>
          <p:nvSpPr>
            <p:cNvPr id="77834" name="Rectangle 9">
              <a:extLst>
                <a:ext uri="{FF2B5EF4-FFF2-40B4-BE49-F238E27FC236}">
                  <a16:creationId xmlns:a16="http://schemas.microsoft.com/office/drawing/2014/main" id="{A467CB58-9D1F-CB32-F77D-4AD67EE680FE}"/>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77835" name="Line 10">
              <a:extLst>
                <a:ext uri="{FF2B5EF4-FFF2-40B4-BE49-F238E27FC236}">
                  <a16:creationId xmlns:a16="http://schemas.microsoft.com/office/drawing/2014/main" id="{2FC7724E-F6C6-3B12-16C0-866C34B55DC5}"/>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36" name="Line 11">
              <a:extLst>
                <a:ext uri="{FF2B5EF4-FFF2-40B4-BE49-F238E27FC236}">
                  <a16:creationId xmlns:a16="http://schemas.microsoft.com/office/drawing/2014/main" id="{06DBF696-C43C-EFA2-5228-65CB698A9F14}"/>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37" name="Line 12">
              <a:extLst>
                <a:ext uri="{FF2B5EF4-FFF2-40B4-BE49-F238E27FC236}">
                  <a16:creationId xmlns:a16="http://schemas.microsoft.com/office/drawing/2014/main" id="{2073E938-EE95-F229-3CB0-0EE1A11E741A}"/>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77838" name="Line 13">
              <a:extLst>
                <a:ext uri="{FF2B5EF4-FFF2-40B4-BE49-F238E27FC236}">
                  <a16:creationId xmlns:a16="http://schemas.microsoft.com/office/drawing/2014/main" id="{63845ABE-4186-F414-5EF8-4D868CF95394}"/>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77828" name="Picture 14">
            <a:extLst>
              <a:ext uri="{FF2B5EF4-FFF2-40B4-BE49-F238E27FC236}">
                <a16:creationId xmlns:a16="http://schemas.microsoft.com/office/drawing/2014/main" id="{1C9D9F58-82DD-B940-7E29-AFF5A77601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7829" name="Text Box 15">
            <a:extLst>
              <a:ext uri="{FF2B5EF4-FFF2-40B4-BE49-F238E27FC236}">
                <a16:creationId xmlns:a16="http://schemas.microsoft.com/office/drawing/2014/main" id="{4531E7CA-3C13-3BEC-059A-F4DE86D4DA41}"/>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77830" name="Rectangle 16">
            <a:extLst>
              <a:ext uri="{FF2B5EF4-FFF2-40B4-BE49-F238E27FC236}">
                <a16:creationId xmlns:a16="http://schemas.microsoft.com/office/drawing/2014/main" id="{8AD333AF-A773-D072-08BB-384A8E2E9235}"/>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77831" name="Text Box 17">
            <a:extLst>
              <a:ext uri="{FF2B5EF4-FFF2-40B4-BE49-F238E27FC236}">
                <a16:creationId xmlns:a16="http://schemas.microsoft.com/office/drawing/2014/main" id="{2750DE06-739F-5CF2-6198-B59AF1D93C5B}"/>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77832" name="Rectangle 18">
            <a:extLst>
              <a:ext uri="{FF2B5EF4-FFF2-40B4-BE49-F238E27FC236}">
                <a16:creationId xmlns:a16="http://schemas.microsoft.com/office/drawing/2014/main" id="{B54B8F87-AC19-E3F0-1A72-728DF06889FC}"/>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Beweisbeschluß</a:t>
            </a:r>
          </a:p>
        </p:txBody>
      </p:sp>
      <p:sp>
        <p:nvSpPr>
          <p:cNvPr id="77833" name="Rectangle 19">
            <a:extLst>
              <a:ext uri="{FF2B5EF4-FFF2-40B4-BE49-F238E27FC236}">
                <a16:creationId xmlns:a16="http://schemas.microsoft.com/office/drawing/2014/main" id="{8BF3C655-0CF5-8046-93B4-18DCDDBCD98E}"/>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r>
              <a:rPr lang="de-DE" altLang="de-DE" sz="2200"/>
              <a:t>Besondere Bedeutung des § 404a Abs. 4 ZPO</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Oft benötigt der SV Leistungsverzeichnisse, die Baugenehmigung etc. </a:t>
            </a:r>
          </a:p>
          <a:p>
            <a:pPr marL="57150" indent="0" eaLnBrk="1" hangingPunct="1">
              <a:buFont typeface="Arial" panose="020B0604020202020204" pitchFamily="34" charset="0"/>
              <a:buNone/>
            </a:pPr>
            <a:r>
              <a:rPr lang="de-DE" altLang="de-DE" sz="2200"/>
              <a:t>Können die Parteien diese Unterlagen nicht beibringen ist das Gericht befugt den SV ermächtigen die benötigten Unterlagen selbst anzufordern oder einzusehen zB beim Bauamt.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010" name="Group 2">
            <a:extLst>
              <a:ext uri="{FF2B5EF4-FFF2-40B4-BE49-F238E27FC236}">
                <a16:creationId xmlns:a16="http://schemas.microsoft.com/office/drawing/2014/main" id="{8AA0151E-7855-AC81-B145-7F4D823964D7}"/>
              </a:ext>
            </a:extLst>
          </p:cNvPr>
          <p:cNvGrpSpPr>
            <a:grpSpLocks/>
          </p:cNvGrpSpPr>
          <p:nvPr/>
        </p:nvGrpSpPr>
        <p:grpSpPr bwMode="auto">
          <a:xfrm>
            <a:off x="-4763" y="6350"/>
            <a:ext cx="9144001" cy="730250"/>
            <a:chOff x="-3" y="4"/>
            <a:chExt cx="5760" cy="460"/>
          </a:xfrm>
        </p:grpSpPr>
        <p:sp>
          <p:nvSpPr>
            <p:cNvPr id="43023" name="Rectangle 3">
              <a:extLst>
                <a:ext uri="{FF2B5EF4-FFF2-40B4-BE49-F238E27FC236}">
                  <a16:creationId xmlns:a16="http://schemas.microsoft.com/office/drawing/2014/main" id="{EBC1D435-4E70-0CA5-8613-198810D41CF0}"/>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43024" name="Line 4">
              <a:extLst>
                <a:ext uri="{FF2B5EF4-FFF2-40B4-BE49-F238E27FC236}">
                  <a16:creationId xmlns:a16="http://schemas.microsoft.com/office/drawing/2014/main" id="{31A1A033-3F5E-5DBD-3EF9-2F7A37374247}"/>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3025" name="Line 5">
              <a:extLst>
                <a:ext uri="{FF2B5EF4-FFF2-40B4-BE49-F238E27FC236}">
                  <a16:creationId xmlns:a16="http://schemas.microsoft.com/office/drawing/2014/main" id="{D3986B56-B374-C4BF-AA47-52CFF81138C2}"/>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3026" name="Line 6">
              <a:extLst>
                <a:ext uri="{FF2B5EF4-FFF2-40B4-BE49-F238E27FC236}">
                  <a16:creationId xmlns:a16="http://schemas.microsoft.com/office/drawing/2014/main" id="{B32D5475-F685-2A4D-5BDC-2713BFDED852}"/>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3027" name="Line 7">
              <a:extLst>
                <a:ext uri="{FF2B5EF4-FFF2-40B4-BE49-F238E27FC236}">
                  <a16:creationId xmlns:a16="http://schemas.microsoft.com/office/drawing/2014/main" id="{41E8794E-CA04-6904-2AB1-ACDAB0D0262E}"/>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43011" name="Group 8">
            <a:extLst>
              <a:ext uri="{FF2B5EF4-FFF2-40B4-BE49-F238E27FC236}">
                <a16:creationId xmlns:a16="http://schemas.microsoft.com/office/drawing/2014/main" id="{15D66FBC-3A93-2D5D-159B-7CCB041A7AE0}"/>
              </a:ext>
            </a:extLst>
          </p:cNvPr>
          <p:cNvGrpSpPr>
            <a:grpSpLocks/>
          </p:cNvGrpSpPr>
          <p:nvPr/>
        </p:nvGrpSpPr>
        <p:grpSpPr bwMode="auto">
          <a:xfrm>
            <a:off x="0" y="0"/>
            <a:ext cx="2133600" cy="685800"/>
            <a:chOff x="0" y="0"/>
            <a:chExt cx="1344" cy="432"/>
          </a:xfrm>
        </p:grpSpPr>
        <p:sp>
          <p:nvSpPr>
            <p:cNvPr id="43018" name="Rectangle 9">
              <a:extLst>
                <a:ext uri="{FF2B5EF4-FFF2-40B4-BE49-F238E27FC236}">
                  <a16:creationId xmlns:a16="http://schemas.microsoft.com/office/drawing/2014/main" id="{C639B23B-0B71-D21A-F36D-AD5893DD6C02}"/>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3019" name="Line 10">
              <a:extLst>
                <a:ext uri="{FF2B5EF4-FFF2-40B4-BE49-F238E27FC236}">
                  <a16:creationId xmlns:a16="http://schemas.microsoft.com/office/drawing/2014/main" id="{946D053A-6271-5F12-F745-C5821D3A7BEC}"/>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3020" name="Line 11">
              <a:extLst>
                <a:ext uri="{FF2B5EF4-FFF2-40B4-BE49-F238E27FC236}">
                  <a16:creationId xmlns:a16="http://schemas.microsoft.com/office/drawing/2014/main" id="{EE149165-D65D-CFC9-D14A-787A05093D93}"/>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3021" name="Line 12">
              <a:extLst>
                <a:ext uri="{FF2B5EF4-FFF2-40B4-BE49-F238E27FC236}">
                  <a16:creationId xmlns:a16="http://schemas.microsoft.com/office/drawing/2014/main" id="{ED7296A7-5E0C-E95E-A8E1-46A028570F7E}"/>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3022" name="Line 13">
              <a:extLst>
                <a:ext uri="{FF2B5EF4-FFF2-40B4-BE49-F238E27FC236}">
                  <a16:creationId xmlns:a16="http://schemas.microsoft.com/office/drawing/2014/main" id="{159A370F-4B45-F65C-6D24-463CDAA65699}"/>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43012" name="Picture 14">
            <a:extLst>
              <a:ext uri="{FF2B5EF4-FFF2-40B4-BE49-F238E27FC236}">
                <a16:creationId xmlns:a16="http://schemas.microsoft.com/office/drawing/2014/main" id="{62546A7D-319E-40C3-766D-DA1534BE32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3013" name="Text Box 15">
            <a:extLst>
              <a:ext uri="{FF2B5EF4-FFF2-40B4-BE49-F238E27FC236}">
                <a16:creationId xmlns:a16="http://schemas.microsoft.com/office/drawing/2014/main" id="{4357F921-E3CD-E549-1698-1B2049AFB5BE}"/>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3014" name="Rectangle 16">
            <a:extLst>
              <a:ext uri="{FF2B5EF4-FFF2-40B4-BE49-F238E27FC236}">
                <a16:creationId xmlns:a16="http://schemas.microsoft.com/office/drawing/2014/main" id="{2D9D107E-9144-8E5A-1304-37EA10D29DB6}"/>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3015" name="Text Box 17">
            <a:extLst>
              <a:ext uri="{FF2B5EF4-FFF2-40B4-BE49-F238E27FC236}">
                <a16:creationId xmlns:a16="http://schemas.microsoft.com/office/drawing/2014/main" id="{73A9E9F7-1920-9C9E-D745-FDE4EF648DB3}"/>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43016" name="Rectangle 18">
            <a:extLst>
              <a:ext uri="{FF2B5EF4-FFF2-40B4-BE49-F238E27FC236}">
                <a16:creationId xmlns:a16="http://schemas.microsoft.com/office/drawing/2014/main" id="{0AB0482E-DF27-CEEA-1DD4-1B1AD125189A}"/>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43017" name="Rectangle 19">
            <a:extLst>
              <a:ext uri="{FF2B5EF4-FFF2-40B4-BE49-F238E27FC236}">
                <a16:creationId xmlns:a16="http://schemas.microsoft.com/office/drawing/2014/main" id="{619EF65A-D02D-E0EC-5C4E-1C0B6E53EC80}"/>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r>
              <a:rPr lang="de-DE" altLang="de-DE" sz="2200" b="1"/>
              <a:t>Häufige Schwachpunkte der Begutachtung</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Aus der idR fehlenden Anleitung durch das Gericht folgt der häufige Fehler, dass der Sachverständige selbständig den Vertrag auslegt um den Mangelbegriff zu klären.</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Nicht selten wird sogar die Frage gestellt „ob ein Mangel vorliegt“ was eindeutig eine Rechtsfrage ist.</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Wie damit richtig umgehen?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058" name="Group 2">
            <a:extLst>
              <a:ext uri="{FF2B5EF4-FFF2-40B4-BE49-F238E27FC236}">
                <a16:creationId xmlns:a16="http://schemas.microsoft.com/office/drawing/2014/main" id="{D458AF04-E533-E2F0-FC6D-FD2A231A213D}"/>
              </a:ext>
            </a:extLst>
          </p:cNvPr>
          <p:cNvGrpSpPr>
            <a:grpSpLocks/>
          </p:cNvGrpSpPr>
          <p:nvPr/>
        </p:nvGrpSpPr>
        <p:grpSpPr bwMode="auto">
          <a:xfrm>
            <a:off x="-4763" y="6350"/>
            <a:ext cx="9144001" cy="730250"/>
            <a:chOff x="-3" y="4"/>
            <a:chExt cx="5760" cy="460"/>
          </a:xfrm>
        </p:grpSpPr>
        <p:sp>
          <p:nvSpPr>
            <p:cNvPr id="45071" name="Rectangle 3">
              <a:extLst>
                <a:ext uri="{FF2B5EF4-FFF2-40B4-BE49-F238E27FC236}">
                  <a16:creationId xmlns:a16="http://schemas.microsoft.com/office/drawing/2014/main" id="{E8606E48-EBFF-3A10-7B38-F9D9B1C2F94F}"/>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45072" name="Line 4">
              <a:extLst>
                <a:ext uri="{FF2B5EF4-FFF2-40B4-BE49-F238E27FC236}">
                  <a16:creationId xmlns:a16="http://schemas.microsoft.com/office/drawing/2014/main" id="{A5C4F26B-7066-71F9-2409-67234A1CA940}"/>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5073" name="Line 5">
              <a:extLst>
                <a:ext uri="{FF2B5EF4-FFF2-40B4-BE49-F238E27FC236}">
                  <a16:creationId xmlns:a16="http://schemas.microsoft.com/office/drawing/2014/main" id="{1615C972-54AB-883A-2A5C-4D2D15CC47D9}"/>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5074" name="Line 6">
              <a:extLst>
                <a:ext uri="{FF2B5EF4-FFF2-40B4-BE49-F238E27FC236}">
                  <a16:creationId xmlns:a16="http://schemas.microsoft.com/office/drawing/2014/main" id="{5C5A2D8D-5276-EFE5-701C-8EF4EEF6709E}"/>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5075" name="Line 7">
              <a:extLst>
                <a:ext uri="{FF2B5EF4-FFF2-40B4-BE49-F238E27FC236}">
                  <a16:creationId xmlns:a16="http://schemas.microsoft.com/office/drawing/2014/main" id="{091BED83-5373-E8DB-FC0B-0599DDB3BAD8}"/>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45059" name="Group 8">
            <a:extLst>
              <a:ext uri="{FF2B5EF4-FFF2-40B4-BE49-F238E27FC236}">
                <a16:creationId xmlns:a16="http://schemas.microsoft.com/office/drawing/2014/main" id="{4B3E096A-080A-2879-2D96-578FEEDA88BF}"/>
              </a:ext>
            </a:extLst>
          </p:cNvPr>
          <p:cNvGrpSpPr>
            <a:grpSpLocks/>
          </p:cNvGrpSpPr>
          <p:nvPr/>
        </p:nvGrpSpPr>
        <p:grpSpPr bwMode="auto">
          <a:xfrm>
            <a:off x="0" y="0"/>
            <a:ext cx="2133600" cy="685800"/>
            <a:chOff x="0" y="0"/>
            <a:chExt cx="1344" cy="432"/>
          </a:xfrm>
        </p:grpSpPr>
        <p:sp>
          <p:nvSpPr>
            <p:cNvPr id="45066" name="Rectangle 9">
              <a:extLst>
                <a:ext uri="{FF2B5EF4-FFF2-40B4-BE49-F238E27FC236}">
                  <a16:creationId xmlns:a16="http://schemas.microsoft.com/office/drawing/2014/main" id="{7C67976F-89AB-95AE-9C58-EFA868E5DF3A}"/>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5067" name="Line 10">
              <a:extLst>
                <a:ext uri="{FF2B5EF4-FFF2-40B4-BE49-F238E27FC236}">
                  <a16:creationId xmlns:a16="http://schemas.microsoft.com/office/drawing/2014/main" id="{082FA5A5-102A-AFCF-B5B7-2B3BAD133274}"/>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5068" name="Line 11">
              <a:extLst>
                <a:ext uri="{FF2B5EF4-FFF2-40B4-BE49-F238E27FC236}">
                  <a16:creationId xmlns:a16="http://schemas.microsoft.com/office/drawing/2014/main" id="{264A06AD-C7A2-C0A4-46F4-91C241E041D3}"/>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5069" name="Line 12">
              <a:extLst>
                <a:ext uri="{FF2B5EF4-FFF2-40B4-BE49-F238E27FC236}">
                  <a16:creationId xmlns:a16="http://schemas.microsoft.com/office/drawing/2014/main" id="{798C5E86-7316-ABE7-3CDF-FC4C7B61D118}"/>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5070" name="Line 13">
              <a:extLst>
                <a:ext uri="{FF2B5EF4-FFF2-40B4-BE49-F238E27FC236}">
                  <a16:creationId xmlns:a16="http://schemas.microsoft.com/office/drawing/2014/main" id="{1344E349-D5D5-9A06-03A0-9962D33C2971}"/>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45060" name="Picture 14">
            <a:extLst>
              <a:ext uri="{FF2B5EF4-FFF2-40B4-BE49-F238E27FC236}">
                <a16:creationId xmlns:a16="http://schemas.microsoft.com/office/drawing/2014/main" id="{0C55C696-BE37-5804-E128-3A2BF5879D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5061" name="Text Box 15">
            <a:extLst>
              <a:ext uri="{FF2B5EF4-FFF2-40B4-BE49-F238E27FC236}">
                <a16:creationId xmlns:a16="http://schemas.microsoft.com/office/drawing/2014/main" id="{CDEA4115-62B5-2984-CE3A-1576C8273C3B}"/>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5062" name="Rectangle 16">
            <a:extLst>
              <a:ext uri="{FF2B5EF4-FFF2-40B4-BE49-F238E27FC236}">
                <a16:creationId xmlns:a16="http://schemas.microsoft.com/office/drawing/2014/main" id="{498F1B29-F5DB-161C-7DE6-8A3ADB05D7B6}"/>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5063" name="Text Box 17">
            <a:extLst>
              <a:ext uri="{FF2B5EF4-FFF2-40B4-BE49-F238E27FC236}">
                <a16:creationId xmlns:a16="http://schemas.microsoft.com/office/drawing/2014/main" id="{B07CF74F-0971-9A20-CC0D-651F2882BDE9}"/>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45064" name="Rectangle 18">
            <a:extLst>
              <a:ext uri="{FF2B5EF4-FFF2-40B4-BE49-F238E27FC236}">
                <a16:creationId xmlns:a16="http://schemas.microsoft.com/office/drawing/2014/main" id="{D018B1D0-7D9A-D5EB-6E8F-0C0AC39FB4C0}"/>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45065" name="Rectangle 19">
            <a:extLst>
              <a:ext uri="{FF2B5EF4-FFF2-40B4-BE49-F238E27FC236}">
                <a16:creationId xmlns:a16="http://schemas.microsoft.com/office/drawing/2014/main" id="{2943DBC6-4E9D-05C6-B1C0-6E4FD41B35A5}"/>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r>
              <a:rPr lang="de-DE" altLang="de-DE" sz="2200"/>
              <a:t>Der Sachverständige darf die Frage nach einem Mangel dahin verstehen dass er auf Grundlage des (vorläufig) von ihm bewerteten Vertragssolls beurteilen soll, ob dieses eingehalten ist.</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Für die Praxis: Die Frage nach einem Mangel also nicht gleich als „Rechtsfrage“ zurückweisen. </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Wenn Vertragssoll offen, </a:t>
            </a:r>
            <a:r>
              <a:rPr lang="de-DE" altLang="de-DE" sz="2200" u="sng"/>
              <a:t>dass Gericht um Anweisungen ersuchen.</a:t>
            </a:r>
            <a:r>
              <a:rPr lang="de-DE" altLang="de-DE" sz="2200"/>
              <a:t> </a:t>
            </a:r>
          </a:p>
          <a:p>
            <a:pPr marL="57150" indent="0" eaLnBrk="1" hangingPunct="1">
              <a:buFont typeface="Arial" panose="020B0604020202020204" pitchFamily="34" charset="0"/>
              <a:buNone/>
            </a:pPr>
            <a:r>
              <a:rPr lang="de-DE" altLang="de-DE" sz="2200"/>
              <a:t>Sonst einleitender Satz, dass man die Frage nach einem Mangel als die Frage nach der Einhaltung des Vertragssolls versteht und offenlegen welches „Soll“ man zugrunde legt.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2">
            <a:extLst>
              <a:ext uri="{FF2B5EF4-FFF2-40B4-BE49-F238E27FC236}">
                <a16:creationId xmlns:a16="http://schemas.microsoft.com/office/drawing/2014/main" id="{F7120818-9F63-C5F8-8FB9-A6998604BCED}"/>
              </a:ext>
            </a:extLst>
          </p:cNvPr>
          <p:cNvGrpSpPr>
            <a:grpSpLocks/>
          </p:cNvGrpSpPr>
          <p:nvPr/>
        </p:nvGrpSpPr>
        <p:grpSpPr bwMode="auto">
          <a:xfrm>
            <a:off x="-4763" y="6350"/>
            <a:ext cx="9144001" cy="730250"/>
            <a:chOff x="-3" y="4"/>
            <a:chExt cx="5760" cy="460"/>
          </a:xfrm>
        </p:grpSpPr>
        <p:sp>
          <p:nvSpPr>
            <p:cNvPr id="16399" name="Rectangle 3">
              <a:extLst>
                <a:ext uri="{FF2B5EF4-FFF2-40B4-BE49-F238E27FC236}">
                  <a16:creationId xmlns:a16="http://schemas.microsoft.com/office/drawing/2014/main" id="{4870B6D0-EE39-B4C5-9A87-54644679D0F0}"/>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16400" name="Line 4">
              <a:extLst>
                <a:ext uri="{FF2B5EF4-FFF2-40B4-BE49-F238E27FC236}">
                  <a16:creationId xmlns:a16="http://schemas.microsoft.com/office/drawing/2014/main" id="{C8C4F4B3-728F-60D1-3327-2C35EB6E6BD8}"/>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401" name="Line 5">
              <a:extLst>
                <a:ext uri="{FF2B5EF4-FFF2-40B4-BE49-F238E27FC236}">
                  <a16:creationId xmlns:a16="http://schemas.microsoft.com/office/drawing/2014/main" id="{00FBEF96-C076-D8A3-4FA7-C1DA2E30B646}"/>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402" name="Line 6">
              <a:extLst>
                <a:ext uri="{FF2B5EF4-FFF2-40B4-BE49-F238E27FC236}">
                  <a16:creationId xmlns:a16="http://schemas.microsoft.com/office/drawing/2014/main" id="{46AEAC6C-0FB3-B874-7059-2CACD08B358D}"/>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403" name="Line 7">
              <a:extLst>
                <a:ext uri="{FF2B5EF4-FFF2-40B4-BE49-F238E27FC236}">
                  <a16:creationId xmlns:a16="http://schemas.microsoft.com/office/drawing/2014/main" id="{CAFC8E66-BC2C-CFBE-5588-E70108C0867F}"/>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16387" name="Group 8">
            <a:extLst>
              <a:ext uri="{FF2B5EF4-FFF2-40B4-BE49-F238E27FC236}">
                <a16:creationId xmlns:a16="http://schemas.microsoft.com/office/drawing/2014/main" id="{23389C22-2CDA-DD01-0E21-924716D030AE}"/>
              </a:ext>
            </a:extLst>
          </p:cNvPr>
          <p:cNvGrpSpPr>
            <a:grpSpLocks/>
          </p:cNvGrpSpPr>
          <p:nvPr/>
        </p:nvGrpSpPr>
        <p:grpSpPr bwMode="auto">
          <a:xfrm>
            <a:off x="0" y="0"/>
            <a:ext cx="2133600" cy="685800"/>
            <a:chOff x="0" y="0"/>
            <a:chExt cx="1344" cy="432"/>
          </a:xfrm>
        </p:grpSpPr>
        <p:sp>
          <p:nvSpPr>
            <p:cNvPr id="16394" name="Rectangle 9">
              <a:extLst>
                <a:ext uri="{FF2B5EF4-FFF2-40B4-BE49-F238E27FC236}">
                  <a16:creationId xmlns:a16="http://schemas.microsoft.com/office/drawing/2014/main" id="{D9F7291B-F6DE-2568-847E-0BAB52C1E0D4}"/>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6395" name="Line 10">
              <a:extLst>
                <a:ext uri="{FF2B5EF4-FFF2-40B4-BE49-F238E27FC236}">
                  <a16:creationId xmlns:a16="http://schemas.microsoft.com/office/drawing/2014/main" id="{D580E231-E7D2-604F-CD54-76987E15FF59}"/>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396" name="Line 11">
              <a:extLst>
                <a:ext uri="{FF2B5EF4-FFF2-40B4-BE49-F238E27FC236}">
                  <a16:creationId xmlns:a16="http://schemas.microsoft.com/office/drawing/2014/main" id="{D0151338-C4EB-ACD7-F2BA-41E370ABA9CE}"/>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397" name="Line 12">
              <a:extLst>
                <a:ext uri="{FF2B5EF4-FFF2-40B4-BE49-F238E27FC236}">
                  <a16:creationId xmlns:a16="http://schemas.microsoft.com/office/drawing/2014/main" id="{4FED1144-D3C2-310A-9B46-CBBDC37C43E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6398" name="Line 13">
              <a:extLst>
                <a:ext uri="{FF2B5EF4-FFF2-40B4-BE49-F238E27FC236}">
                  <a16:creationId xmlns:a16="http://schemas.microsoft.com/office/drawing/2014/main" id="{0F0FF1BC-F2FD-4EFD-996B-45BB85D1DB79}"/>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16388" name="Picture 14">
            <a:extLst>
              <a:ext uri="{FF2B5EF4-FFF2-40B4-BE49-F238E27FC236}">
                <a16:creationId xmlns:a16="http://schemas.microsoft.com/office/drawing/2014/main" id="{1039E359-A59E-1AC4-446B-917ACDE1D3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9" name="Text Box 15">
            <a:extLst>
              <a:ext uri="{FF2B5EF4-FFF2-40B4-BE49-F238E27FC236}">
                <a16:creationId xmlns:a16="http://schemas.microsoft.com/office/drawing/2014/main" id="{12CCB0E5-61FD-F253-054B-83F62155EE5C}"/>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6390" name="Rectangle 16">
            <a:extLst>
              <a:ext uri="{FF2B5EF4-FFF2-40B4-BE49-F238E27FC236}">
                <a16:creationId xmlns:a16="http://schemas.microsoft.com/office/drawing/2014/main" id="{E74F155A-7985-F937-4A40-53735073D395}"/>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6391" name="Text Box 17">
            <a:extLst>
              <a:ext uri="{FF2B5EF4-FFF2-40B4-BE49-F238E27FC236}">
                <a16:creationId xmlns:a16="http://schemas.microsoft.com/office/drawing/2014/main" id="{47639448-3B36-0FD0-8FFF-61A6C6A5E8D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16392" name="Rectangle 18">
            <a:extLst>
              <a:ext uri="{FF2B5EF4-FFF2-40B4-BE49-F238E27FC236}">
                <a16:creationId xmlns:a16="http://schemas.microsoft.com/office/drawing/2014/main" id="{AD2D4D85-E709-7519-C6D5-189FDE7C67EB}"/>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7177" name="Rectangle 19">
            <a:extLst>
              <a:ext uri="{FF2B5EF4-FFF2-40B4-BE49-F238E27FC236}">
                <a16:creationId xmlns:a16="http://schemas.microsoft.com/office/drawing/2014/main" id="{2FAAB4A7-8816-4E35-3397-0184C98E3457}"/>
              </a:ext>
            </a:extLst>
          </p:cNvPr>
          <p:cNvSpPr>
            <a:spLocks noGrp="1" noChangeArrowheads="1"/>
          </p:cNvSpPr>
          <p:nvPr>
            <p:ph type="body" idx="1"/>
          </p:nvPr>
        </p:nvSpPr>
        <p:spPr/>
        <p:txBody>
          <a:bodyPr/>
          <a:lstStyle/>
          <a:p>
            <a:pPr marL="57150" indent="0" eaLnBrk="1" hangingPunct="1">
              <a:buFont typeface="Arial" panose="020B0604020202020204" pitchFamily="34" charset="0"/>
              <a:buNone/>
              <a:defRPr/>
            </a:pPr>
            <a:r>
              <a:rPr lang="de-DE" altLang="de-DE" sz="2200" b="1" dirty="0"/>
              <a:t>Das selbständige Beweisverfahren</a:t>
            </a:r>
          </a:p>
          <a:p>
            <a:pPr marL="57150" indent="0" eaLnBrk="1" hangingPunct="1">
              <a:buFont typeface="Arial" panose="020B0604020202020204" pitchFamily="34" charset="0"/>
              <a:buNone/>
              <a:defRPr/>
            </a:pPr>
            <a:endParaRPr lang="de-DE" altLang="de-DE" sz="2200" b="1" dirty="0"/>
          </a:p>
          <a:p>
            <a:pPr marL="57150" indent="0" eaLnBrk="1" hangingPunct="1">
              <a:buFont typeface="Arial" panose="020B0604020202020204" pitchFamily="34" charset="0"/>
              <a:buNone/>
              <a:defRPr/>
            </a:pPr>
            <a:r>
              <a:rPr lang="de-DE" altLang="de-DE" sz="2200" dirty="0"/>
              <a:t>Für die vorprozessuale Aufklärung stehen folgende (Gutachten) Möglichkeiten zur Verfügung:</a:t>
            </a:r>
          </a:p>
          <a:p>
            <a:pPr marL="57150" indent="0" eaLnBrk="1" hangingPunct="1">
              <a:buFont typeface="Arial" panose="020B0604020202020204" pitchFamily="34" charset="0"/>
              <a:buNone/>
              <a:defRPr/>
            </a:pPr>
            <a:endParaRPr lang="de-DE" altLang="de-DE" sz="2200" dirty="0"/>
          </a:p>
          <a:p>
            <a:pPr marL="400050" indent="-342900" eaLnBrk="1" hangingPunct="1">
              <a:buFontTx/>
              <a:buChar char="-"/>
              <a:defRPr/>
            </a:pPr>
            <a:r>
              <a:rPr lang="de-DE" altLang="de-DE" sz="2200" dirty="0"/>
              <a:t>Privatgutachten</a:t>
            </a:r>
          </a:p>
          <a:p>
            <a:pPr marL="400050" indent="-342900" eaLnBrk="1" hangingPunct="1">
              <a:buFontTx/>
              <a:buChar char="-"/>
              <a:defRPr/>
            </a:pPr>
            <a:r>
              <a:rPr lang="de-DE" altLang="de-DE" sz="2200" dirty="0"/>
              <a:t>Schiedsgutachten</a:t>
            </a:r>
          </a:p>
          <a:p>
            <a:pPr marL="400050" indent="-342900" eaLnBrk="1" hangingPunct="1">
              <a:buFontTx/>
              <a:buChar char="-"/>
              <a:defRPr/>
            </a:pPr>
            <a:r>
              <a:rPr lang="de-DE" altLang="de-DE" sz="2200" dirty="0"/>
              <a:t>Das selbständige Beweisverfahren</a:t>
            </a:r>
          </a:p>
          <a:p>
            <a:pPr marL="400050" indent="-342900" eaLnBrk="1" hangingPunct="1">
              <a:buFontTx/>
              <a:buChar char="-"/>
              <a:defRPr/>
            </a:pPr>
            <a:r>
              <a:rPr lang="de-DE" altLang="de-DE" sz="2200" dirty="0"/>
              <a:t>Das gemeinsame Gutachten mit Wirkung eines Prozessgutachtens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6" name="Group 2">
            <a:extLst>
              <a:ext uri="{FF2B5EF4-FFF2-40B4-BE49-F238E27FC236}">
                <a16:creationId xmlns:a16="http://schemas.microsoft.com/office/drawing/2014/main" id="{9865A657-E091-FE57-FF5C-F338B33B008B}"/>
              </a:ext>
            </a:extLst>
          </p:cNvPr>
          <p:cNvGrpSpPr>
            <a:grpSpLocks/>
          </p:cNvGrpSpPr>
          <p:nvPr/>
        </p:nvGrpSpPr>
        <p:grpSpPr bwMode="auto">
          <a:xfrm>
            <a:off x="-4763" y="6350"/>
            <a:ext cx="9144001" cy="730250"/>
            <a:chOff x="-3" y="4"/>
            <a:chExt cx="5760" cy="460"/>
          </a:xfrm>
        </p:grpSpPr>
        <p:sp>
          <p:nvSpPr>
            <p:cNvPr id="47119" name="Rectangle 3">
              <a:extLst>
                <a:ext uri="{FF2B5EF4-FFF2-40B4-BE49-F238E27FC236}">
                  <a16:creationId xmlns:a16="http://schemas.microsoft.com/office/drawing/2014/main" id="{698CB896-A0B6-D437-2B83-15327A0E23AC}"/>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47120" name="Line 4">
              <a:extLst>
                <a:ext uri="{FF2B5EF4-FFF2-40B4-BE49-F238E27FC236}">
                  <a16:creationId xmlns:a16="http://schemas.microsoft.com/office/drawing/2014/main" id="{82068D56-FE52-FACA-421C-8EE8AE5D2E27}"/>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21" name="Line 5">
              <a:extLst>
                <a:ext uri="{FF2B5EF4-FFF2-40B4-BE49-F238E27FC236}">
                  <a16:creationId xmlns:a16="http://schemas.microsoft.com/office/drawing/2014/main" id="{39D8AA39-45A7-6FF2-7D7B-77F1FF529303}"/>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22" name="Line 6">
              <a:extLst>
                <a:ext uri="{FF2B5EF4-FFF2-40B4-BE49-F238E27FC236}">
                  <a16:creationId xmlns:a16="http://schemas.microsoft.com/office/drawing/2014/main" id="{B4DA6619-D0D5-6AA7-A159-98DB1365D699}"/>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23" name="Line 7">
              <a:extLst>
                <a:ext uri="{FF2B5EF4-FFF2-40B4-BE49-F238E27FC236}">
                  <a16:creationId xmlns:a16="http://schemas.microsoft.com/office/drawing/2014/main" id="{4EE38F8D-ACF7-5C74-5E24-9FB82C3E9F23}"/>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47107" name="Group 8">
            <a:extLst>
              <a:ext uri="{FF2B5EF4-FFF2-40B4-BE49-F238E27FC236}">
                <a16:creationId xmlns:a16="http://schemas.microsoft.com/office/drawing/2014/main" id="{402345F7-5271-F7AF-B7FB-2DB0F1E1DA7D}"/>
              </a:ext>
            </a:extLst>
          </p:cNvPr>
          <p:cNvGrpSpPr>
            <a:grpSpLocks/>
          </p:cNvGrpSpPr>
          <p:nvPr/>
        </p:nvGrpSpPr>
        <p:grpSpPr bwMode="auto">
          <a:xfrm>
            <a:off x="0" y="0"/>
            <a:ext cx="2133600" cy="685800"/>
            <a:chOff x="0" y="0"/>
            <a:chExt cx="1344" cy="432"/>
          </a:xfrm>
        </p:grpSpPr>
        <p:sp>
          <p:nvSpPr>
            <p:cNvPr id="47114" name="Rectangle 9">
              <a:extLst>
                <a:ext uri="{FF2B5EF4-FFF2-40B4-BE49-F238E27FC236}">
                  <a16:creationId xmlns:a16="http://schemas.microsoft.com/office/drawing/2014/main" id="{5AE97A18-436E-A273-BB5B-6932CDB6C671}"/>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7115" name="Line 10">
              <a:extLst>
                <a:ext uri="{FF2B5EF4-FFF2-40B4-BE49-F238E27FC236}">
                  <a16:creationId xmlns:a16="http://schemas.microsoft.com/office/drawing/2014/main" id="{CD4A81F7-6BBC-D172-FFF3-746EA13463FB}"/>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16" name="Line 11">
              <a:extLst>
                <a:ext uri="{FF2B5EF4-FFF2-40B4-BE49-F238E27FC236}">
                  <a16:creationId xmlns:a16="http://schemas.microsoft.com/office/drawing/2014/main" id="{CF854328-5CE8-2272-E36C-1A33A6E7C6C4}"/>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17" name="Line 12">
              <a:extLst>
                <a:ext uri="{FF2B5EF4-FFF2-40B4-BE49-F238E27FC236}">
                  <a16:creationId xmlns:a16="http://schemas.microsoft.com/office/drawing/2014/main" id="{93E73BB4-9384-E347-95BE-12B399A7C951}"/>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7118" name="Line 13">
              <a:extLst>
                <a:ext uri="{FF2B5EF4-FFF2-40B4-BE49-F238E27FC236}">
                  <a16:creationId xmlns:a16="http://schemas.microsoft.com/office/drawing/2014/main" id="{6A9F3ECF-2C29-7F35-FD59-044765275AF1}"/>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47108" name="Picture 14">
            <a:extLst>
              <a:ext uri="{FF2B5EF4-FFF2-40B4-BE49-F238E27FC236}">
                <a16:creationId xmlns:a16="http://schemas.microsoft.com/office/drawing/2014/main" id="{A26DC44D-3617-5786-DF93-C43B8F38EB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7109" name="Text Box 15">
            <a:extLst>
              <a:ext uri="{FF2B5EF4-FFF2-40B4-BE49-F238E27FC236}">
                <a16:creationId xmlns:a16="http://schemas.microsoft.com/office/drawing/2014/main" id="{476587B2-1F87-D484-9791-81201DF0ADCD}"/>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7110" name="Rectangle 16">
            <a:extLst>
              <a:ext uri="{FF2B5EF4-FFF2-40B4-BE49-F238E27FC236}">
                <a16:creationId xmlns:a16="http://schemas.microsoft.com/office/drawing/2014/main" id="{36F1DCBC-4E4F-8872-32A0-D5764568A9E0}"/>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7111" name="Text Box 17">
            <a:extLst>
              <a:ext uri="{FF2B5EF4-FFF2-40B4-BE49-F238E27FC236}">
                <a16:creationId xmlns:a16="http://schemas.microsoft.com/office/drawing/2014/main" id="{610F5304-83E7-A1A4-88AD-597B6310483D}"/>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47112" name="Rectangle 18">
            <a:extLst>
              <a:ext uri="{FF2B5EF4-FFF2-40B4-BE49-F238E27FC236}">
                <a16:creationId xmlns:a16="http://schemas.microsoft.com/office/drawing/2014/main" id="{14BEF5BF-FBE3-AF0B-0A0D-E53E65AE1330}"/>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47113" name="Rectangle 19">
            <a:extLst>
              <a:ext uri="{FF2B5EF4-FFF2-40B4-BE49-F238E27FC236}">
                <a16:creationId xmlns:a16="http://schemas.microsoft.com/office/drawing/2014/main" id="{82B3CA43-19E3-298D-FC5E-14E505A7BB6B}"/>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r>
              <a:rPr lang="de-DE" altLang="de-DE" sz="2200" b="1"/>
              <a:t>„Schlecht“ formulierte Fragen dürfen auch in gewissem Umfang ausgelegt werden. Bsp:</a:t>
            </a:r>
          </a:p>
          <a:p>
            <a:pPr marL="57150" indent="0" eaLnBrk="1" hangingPunct="1">
              <a:buFont typeface="Arial" panose="020B0604020202020204" pitchFamily="34" charset="0"/>
              <a:buNone/>
            </a:pPr>
            <a:endParaRPr lang="de-DE" altLang="de-DE" sz="2200" b="1"/>
          </a:p>
          <a:p>
            <a:pPr marL="57150" indent="0" eaLnBrk="1" hangingPunct="1">
              <a:buFont typeface="Arial" panose="020B0604020202020204" pitchFamily="34" charset="0"/>
              <a:buNone/>
            </a:pPr>
            <a:r>
              <a:rPr lang="de-DE" altLang="de-DE" sz="2200"/>
              <a:t>Der Beweisbeschluss darf keine Rechtsfragen enthalten.</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	„</a:t>
            </a:r>
            <a:r>
              <a:rPr lang="de-DE" altLang="de-DE" sz="2200" i="1"/>
              <a:t>Hatte der Bauunternehmer die Pflicht auf Bedenken hinzuweisen?“</a:t>
            </a:r>
          </a:p>
          <a:p>
            <a:pPr marL="57150" indent="0" eaLnBrk="1" hangingPunct="1">
              <a:buFont typeface="Arial" panose="020B0604020202020204" pitchFamily="34" charset="0"/>
              <a:buNone/>
            </a:pPr>
            <a:endParaRPr lang="de-DE" altLang="de-DE" sz="2200" i="1"/>
          </a:p>
          <a:p>
            <a:pPr marL="57150" indent="0" eaLnBrk="1" hangingPunct="1">
              <a:buFont typeface="Arial" panose="020B0604020202020204" pitchFamily="34" charset="0"/>
              <a:buNone/>
            </a:pPr>
            <a:r>
              <a:rPr lang="de-DE" altLang="de-DE" sz="2200"/>
              <a:t>Richtig wäre:</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i="1"/>
              <a:t>	„Konnte der Bauunternehmer die Fehler an der Vorarbeit erkennen? Ggfls. inwiefern?“</a:t>
            </a:r>
          </a:p>
          <a:p>
            <a:pPr marL="57150" indent="0" eaLnBrk="1" hangingPunct="1">
              <a:buFont typeface="Arial" panose="020B0604020202020204" pitchFamily="34" charset="0"/>
              <a:buNone/>
            </a:pPr>
            <a:endParaRPr lang="de-DE" altLang="de-DE" sz="2200" i="1"/>
          </a:p>
          <a:p>
            <a:pPr marL="57150" indent="0" eaLnBrk="1" hangingPunct="1">
              <a:buFont typeface="Arial" panose="020B0604020202020204" pitchFamily="34" charset="0"/>
              <a:buNone/>
            </a:pPr>
            <a:endParaRPr lang="de-DE" altLang="de-DE" sz="2200" b="1"/>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154" name="Group 2">
            <a:extLst>
              <a:ext uri="{FF2B5EF4-FFF2-40B4-BE49-F238E27FC236}">
                <a16:creationId xmlns:a16="http://schemas.microsoft.com/office/drawing/2014/main" id="{898EF0E4-924D-DBEC-C25F-9D0F4BF99E0D}"/>
              </a:ext>
            </a:extLst>
          </p:cNvPr>
          <p:cNvGrpSpPr>
            <a:grpSpLocks/>
          </p:cNvGrpSpPr>
          <p:nvPr/>
        </p:nvGrpSpPr>
        <p:grpSpPr bwMode="auto">
          <a:xfrm>
            <a:off x="-4763" y="6350"/>
            <a:ext cx="9144001" cy="730250"/>
            <a:chOff x="-3" y="4"/>
            <a:chExt cx="5760" cy="460"/>
          </a:xfrm>
        </p:grpSpPr>
        <p:sp>
          <p:nvSpPr>
            <p:cNvPr id="49167" name="Rectangle 3">
              <a:extLst>
                <a:ext uri="{FF2B5EF4-FFF2-40B4-BE49-F238E27FC236}">
                  <a16:creationId xmlns:a16="http://schemas.microsoft.com/office/drawing/2014/main" id="{0A5076A7-AFF9-D85E-2784-E10FF87ACE3A}"/>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49168" name="Line 4">
              <a:extLst>
                <a:ext uri="{FF2B5EF4-FFF2-40B4-BE49-F238E27FC236}">
                  <a16:creationId xmlns:a16="http://schemas.microsoft.com/office/drawing/2014/main" id="{2E13CA5A-E8C8-C113-B5F9-CA407EC8FED2}"/>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9169" name="Line 5">
              <a:extLst>
                <a:ext uri="{FF2B5EF4-FFF2-40B4-BE49-F238E27FC236}">
                  <a16:creationId xmlns:a16="http://schemas.microsoft.com/office/drawing/2014/main" id="{B1684D92-1D11-D643-C7F5-EF54BC0DF2BC}"/>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9170" name="Line 6">
              <a:extLst>
                <a:ext uri="{FF2B5EF4-FFF2-40B4-BE49-F238E27FC236}">
                  <a16:creationId xmlns:a16="http://schemas.microsoft.com/office/drawing/2014/main" id="{189A522A-EBAF-2D87-E51E-8DEFB5C31014}"/>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9171" name="Line 7">
              <a:extLst>
                <a:ext uri="{FF2B5EF4-FFF2-40B4-BE49-F238E27FC236}">
                  <a16:creationId xmlns:a16="http://schemas.microsoft.com/office/drawing/2014/main" id="{E30668DA-ED15-65BF-E062-1A62EC82A727}"/>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49155" name="Group 8">
            <a:extLst>
              <a:ext uri="{FF2B5EF4-FFF2-40B4-BE49-F238E27FC236}">
                <a16:creationId xmlns:a16="http://schemas.microsoft.com/office/drawing/2014/main" id="{16DAA255-A5A9-6E38-E8B9-7A29FC344A05}"/>
              </a:ext>
            </a:extLst>
          </p:cNvPr>
          <p:cNvGrpSpPr>
            <a:grpSpLocks/>
          </p:cNvGrpSpPr>
          <p:nvPr/>
        </p:nvGrpSpPr>
        <p:grpSpPr bwMode="auto">
          <a:xfrm>
            <a:off x="0" y="0"/>
            <a:ext cx="2133600" cy="685800"/>
            <a:chOff x="0" y="0"/>
            <a:chExt cx="1344" cy="432"/>
          </a:xfrm>
        </p:grpSpPr>
        <p:sp>
          <p:nvSpPr>
            <p:cNvPr id="49162" name="Rectangle 9">
              <a:extLst>
                <a:ext uri="{FF2B5EF4-FFF2-40B4-BE49-F238E27FC236}">
                  <a16:creationId xmlns:a16="http://schemas.microsoft.com/office/drawing/2014/main" id="{49685527-FF6C-EE1E-D49D-11A94784A878}"/>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9163" name="Line 10">
              <a:extLst>
                <a:ext uri="{FF2B5EF4-FFF2-40B4-BE49-F238E27FC236}">
                  <a16:creationId xmlns:a16="http://schemas.microsoft.com/office/drawing/2014/main" id="{194B8564-08EE-90B1-EDF0-6990C92C5758}"/>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9164" name="Line 11">
              <a:extLst>
                <a:ext uri="{FF2B5EF4-FFF2-40B4-BE49-F238E27FC236}">
                  <a16:creationId xmlns:a16="http://schemas.microsoft.com/office/drawing/2014/main" id="{E0DB0374-6DCB-7C5B-197C-DFF83C2C4304}"/>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9165" name="Line 12">
              <a:extLst>
                <a:ext uri="{FF2B5EF4-FFF2-40B4-BE49-F238E27FC236}">
                  <a16:creationId xmlns:a16="http://schemas.microsoft.com/office/drawing/2014/main" id="{86AA317A-1775-9E37-DB55-4411DD5943D1}"/>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49166" name="Line 13">
              <a:extLst>
                <a:ext uri="{FF2B5EF4-FFF2-40B4-BE49-F238E27FC236}">
                  <a16:creationId xmlns:a16="http://schemas.microsoft.com/office/drawing/2014/main" id="{59A7A9A8-0D52-B4E6-295A-513BF4B10D81}"/>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49156" name="Picture 14">
            <a:extLst>
              <a:ext uri="{FF2B5EF4-FFF2-40B4-BE49-F238E27FC236}">
                <a16:creationId xmlns:a16="http://schemas.microsoft.com/office/drawing/2014/main" id="{3C1E8E1C-262E-5F9C-5DA6-8740C6EBE9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9157" name="Text Box 15">
            <a:extLst>
              <a:ext uri="{FF2B5EF4-FFF2-40B4-BE49-F238E27FC236}">
                <a16:creationId xmlns:a16="http://schemas.microsoft.com/office/drawing/2014/main" id="{EE1A3F22-D2C7-0512-31DA-650ABDA80D7E}"/>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9158" name="Rectangle 16">
            <a:extLst>
              <a:ext uri="{FF2B5EF4-FFF2-40B4-BE49-F238E27FC236}">
                <a16:creationId xmlns:a16="http://schemas.microsoft.com/office/drawing/2014/main" id="{CB46E4A4-89E3-08A6-BA28-0CDC5E002371}"/>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49159" name="Text Box 17">
            <a:extLst>
              <a:ext uri="{FF2B5EF4-FFF2-40B4-BE49-F238E27FC236}">
                <a16:creationId xmlns:a16="http://schemas.microsoft.com/office/drawing/2014/main" id="{12554E94-D182-2D51-2816-2C7DA837E5EE}"/>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49160" name="Rectangle 18">
            <a:extLst>
              <a:ext uri="{FF2B5EF4-FFF2-40B4-BE49-F238E27FC236}">
                <a16:creationId xmlns:a16="http://schemas.microsoft.com/office/drawing/2014/main" id="{024C1C61-1AAF-2FBF-8346-BEC37FB27898}"/>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49161" name="Rectangle 19">
            <a:extLst>
              <a:ext uri="{FF2B5EF4-FFF2-40B4-BE49-F238E27FC236}">
                <a16:creationId xmlns:a16="http://schemas.microsoft.com/office/drawing/2014/main" id="{93DBF707-C298-4C99-E387-34486CA26C92}"/>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r>
              <a:rPr lang="de-DE" altLang="de-DE" sz="2200"/>
              <a:t>Keine Rechtsfrage ist die Frage nach dem Verstoß gegen die anerkannten Regeln der Technik. Obwohl schon die Bewertung, was genau die zum maßgeblichen Zeitpunkt geltende Regel der Technik ist, eine Rechtsfrage darstellt.</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Die insoweit weite Auslegung der Rechtsprechung dient der Streitvermeidung. </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u="sng"/>
              <a:t>Bsp: Risse im Beton.</a:t>
            </a:r>
          </a:p>
          <a:p>
            <a:pPr marL="57150" indent="0" eaLnBrk="1" hangingPunct="1">
              <a:buFont typeface="Arial" panose="020B0604020202020204" pitchFamily="34" charset="0"/>
              <a:buNone/>
            </a:pPr>
            <a:r>
              <a:rPr lang="de-DE" altLang="de-DE" sz="2200"/>
              <a:t>Rissbreiten bis ca. 0,2mm stellen ggfls. gar keinen Mangel dar sondern sind hinzunehmen nach den einschlägigen Regeln der Technik. Dies ist vom SV zu klären.</a:t>
            </a:r>
          </a:p>
          <a:p>
            <a:pPr marL="57150" indent="0" eaLnBrk="1" hangingPunct="1">
              <a:buFont typeface="Arial" panose="020B0604020202020204" pitchFamily="34" charset="0"/>
              <a:buNone/>
            </a:pPr>
            <a:endParaRPr lang="de-DE" altLang="de-DE" sz="2200" b="1"/>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2" name="Group 2">
            <a:extLst>
              <a:ext uri="{FF2B5EF4-FFF2-40B4-BE49-F238E27FC236}">
                <a16:creationId xmlns:a16="http://schemas.microsoft.com/office/drawing/2014/main" id="{9B46FE31-DC3C-9685-4595-CD966295A97D}"/>
              </a:ext>
            </a:extLst>
          </p:cNvPr>
          <p:cNvGrpSpPr>
            <a:grpSpLocks/>
          </p:cNvGrpSpPr>
          <p:nvPr/>
        </p:nvGrpSpPr>
        <p:grpSpPr bwMode="auto">
          <a:xfrm>
            <a:off x="-4763" y="6350"/>
            <a:ext cx="9144001" cy="730250"/>
            <a:chOff x="-3" y="4"/>
            <a:chExt cx="5760" cy="460"/>
          </a:xfrm>
        </p:grpSpPr>
        <p:sp>
          <p:nvSpPr>
            <p:cNvPr id="51215" name="Rectangle 3">
              <a:extLst>
                <a:ext uri="{FF2B5EF4-FFF2-40B4-BE49-F238E27FC236}">
                  <a16:creationId xmlns:a16="http://schemas.microsoft.com/office/drawing/2014/main" id="{9D151A74-FCC6-8E25-1992-2D72BA46D04F}"/>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51216" name="Line 4">
              <a:extLst>
                <a:ext uri="{FF2B5EF4-FFF2-40B4-BE49-F238E27FC236}">
                  <a16:creationId xmlns:a16="http://schemas.microsoft.com/office/drawing/2014/main" id="{CFAD2972-2252-40FB-99F2-69502553A423}"/>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1217" name="Line 5">
              <a:extLst>
                <a:ext uri="{FF2B5EF4-FFF2-40B4-BE49-F238E27FC236}">
                  <a16:creationId xmlns:a16="http://schemas.microsoft.com/office/drawing/2014/main" id="{4EFF06DE-E76A-A77B-41F5-D77D2618ABFF}"/>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1218" name="Line 6">
              <a:extLst>
                <a:ext uri="{FF2B5EF4-FFF2-40B4-BE49-F238E27FC236}">
                  <a16:creationId xmlns:a16="http://schemas.microsoft.com/office/drawing/2014/main" id="{399BFD84-554F-D6BE-D84C-3AB3937C3E77}"/>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1219" name="Line 7">
              <a:extLst>
                <a:ext uri="{FF2B5EF4-FFF2-40B4-BE49-F238E27FC236}">
                  <a16:creationId xmlns:a16="http://schemas.microsoft.com/office/drawing/2014/main" id="{C59D3288-8443-C4B4-D615-E75CE00E65F6}"/>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51203" name="Group 8">
            <a:extLst>
              <a:ext uri="{FF2B5EF4-FFF2-40B4-BE49-F238E27FC236}">
                <a16:creationId xmlns:a16="http://schemas.microsoft.com/office/drawing/2014/main" id="{8C077E2E-2090-5D6A-9596-AA33B5014022}"/>
              </a:ext>
            </a:extLst>
          </p:cNvPr>
          <p:cNvGrpSpPr>
            <a:grpSpLocks/>
          </p:cNvGrpSpPr>
          <p:nvPr/>
        </p:nvGrpSpPr>
        <p:grpSpPr bwMode="auto">
          <a:xfrm>
            <a:off x="0" y="0"/>
            <a:ext cx="2133600" cy="685800"/>
            <a:chOff x="0" y="0"/>
            <a:chExt cx="1344" cy="432"/>
          </a:xfrm>
        </p:grpSpPr>
        <p:sp>
          <p:nvSpPr>
            <p:cNvPr id="51210" name="Rectangle 9">
              <a:extLst>
                <a:ext uri="{FF2B5EF4-FFF2-40B4-BE49-F238E27FC236}">
                  <a16:creationId xmlns:a16="http://schemas.microsoft.com/office/drawing/2014/main" id="{1BADB294-7137-FD99-A9BF-A782FC234A0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51211" name="Line 10">
              <a:extLst>
                <a:ext uri="{FF2B5EF4-FFF2-40B4-BE49-F238E27FC236}">
                  <a16:creationId xmlns:a16="http://schemas.microsoft.com/office/drawing/2014/main" id="{9106E424-9F6D-6108-1D22-6EB9B9289F2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1212" name="Line 11">
              <a:extLst>
                <a:ext uri="{FF2B5EF4-FFF2-40B4-BE49-F238E27FC236}">
                  <a16:creationId xmlns:a16="http://schemas.microsoft.com/office/drawing/2014/main" id="{4C5FF990-D81C-116D-5BB9-51D209F015C2}"/>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1213" name="Line 12">
              <a:extLst>
                <a:ext uri="{FF2B5EF4-FFF2-40B4-BE49-F238E27FC236}">
                  <a16:creationId xmlns:a16="http://schemas.microsoft.com/office/drawing/2014/main" id="{16DD25CD-1335-1DBC-1563-75432B8137D2}"/>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1214" name="Line 13">
              <a:extLst>
                <a:ext uri="{FF2B5EF4-FFF2-40B4-BE49-F238E27FC236}">
                  <a16:creationId xmlns:a16="http://schemas.microsoft.com/office/drawing/2014/main" id="{AE168EEF-40D4-F0FC-5B7B-2FB4AFA9C2E9}"/>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51204" name="Picture 14">
            <a:extLst>
              <a:ext uri="{FF2B5EF4-FFF2-40B4-BE49-F238E27FC236}">
                <a16:creationId xmlns:a16="http://schemas.microsoft.com/office/drawing/2014/main" id="{D09D2C92-346D-4D69-5788-2CF677203C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05" name="Text Box 15">
            <a:extLst>
              <a:ext uri="{FF2B5EF4-FFF2-40B4-BE49-F238E27FC236}">
                <a16:creationId xmlns:a16="http://schemas.microsoft.com/office/drawing/2014/main" id="{191F9FF5-5803-BBE1-7181-A6F539FBF91F}"/>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51206" name="Rectangle 16">
            <a:extLst>
              <a:ext uri="{FF2B5EF4-FFF2-40B4-BE49-F238E27FC236}">
                <a16:creationId xmlns:a16="http://schemas.microsoft.com/office/drawing/2014/main" id="{09B3A91E-0CA5-2C9D-FD54-3EE61F7C46DE}"/>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51207" name="Text Box 17">
            <a:extLst>
              <a:ext uri="{FF2B5EF4-FFF2-40B4-BE49-F238E27FC236}">
                <a16:creationId xmlns:a16="http://schemas.microsoft.com/office/drawing/2014/main" id="{CC7B17F2-FA7A-5648-BD4B-788E2F250DE9}"/>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51208" name="Rectangle 18">
            <a:extLst>
              <a:ext uri="{FF2B5EF4-FFF2-40B4-BE49-F238E27FC236}">
                <a16:creationId xmlns:a16="http://schemas.microsoft.com/office/drawing/2014/main" id="{CA39EACF-F9F8-07E9-FB19-3F45778694A2}"/>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51209" name="Rectangle 19">
            <a:extLst>
              <a:ext uri="{FF2B5EF4-FFF2-40B4-BE49-F238E27FC236}">
                <a16:creationId xmlns:a16="http://schemas.microsoft.com/office/drawing/2014/main" id="{FB327C63-90AC-72DE-25A2-36B94D2887BE}"/>
              </a:ext>
            </a:extLst>
          </p:cNvPr>
          <p:cNvSpPr>
            <a:spLocks noGrp="1" noChangeArrowheads="1"/>
          </p:cNvSpPr>
          <p:nvPr>
            <p:ph type="body" idx="1"/>
          </p:nvPr>
        </p:nvSpPr>
        <p:spPr/>
        <p:txBody>
          <a:bodyPr/>
          <a:lstStyle/>
          <a:p>
            <a:pPr marL="57150" indent="0" algn="ctr" eaLnBrk="1" hangingPunct="1">
              <a:buFont typeface="Arial" panose="020B0604020202020204" pitchFamily="34" charset="0"/>
              <a:buNone/>
            </a:pPr>
            <a:r>
              <a:rPr lang="de-DE" altLang="de-DE" sz="2200" b="1"/>
              <a:t>Keine Ausforschung</a:t>
            </a:r>
          </a:p>
          <a:p>
            <a:pPr marL="57150" indent="0" eaLnBrk="1" hangingPunct="1">
              <a:buFont typeface="Arial" panose="020B0604020202020204" pitchFamily="34" charset="0"/>
              <a:buNone/>
            </a:pPr>
            <a:r>
              <a:rPr lang="de-DE" altLang="de-DE" sz="2200"/>
              <a:t>Ebensowenig wie der SV mit Rechtsfragen beauftragt werden darf so darf er auch keine Ausforschung betreiben.</a:t>
            </a:r>
          </a:p>
          <a:p>
            <a:pPr marL="57150" indent="0" eaLnBrk="1" hangingPunct="1">
              <a:buFont typeface="Arial" panose="020B0604020202020204" pitchFamily="34" charset="0"/>
              <a:buNone/>
            </a:pPr>
            <a:r>
              <a:rPr lang="de-DE" altLang="de-DE" sz="2200"/>
              <a:t>Dies muss eigentlich schon das Gericht bei Abfassung des BB verhindern aber auch der SV sollte hierauf achten und das Gericht um Präzisierung der Fragen bitten. Also:</a:t>
            </a:r>
          </a:p>
          <a:p>
            <a:pPr marL="57150" indent="0" eaLnBrk="1" hangingPunct="1">
              <a:buFont typeface="Arial" panose="020B0604020202020204" pitchFamily="34" charset="0"/>
              <a:buNone/>
            </a:pPr>
            <a:r>
              <a:rPr lang="de-DE" altLang="de-DE" sz="2200"/>
              <a:t>Unzulässig = Treten am Putz des oben genannten Hauses Schäden auf?</a:t>
            </a:r>
          </a:p>
          <a:p>
            <a:pPr marL="57150" indent="0" eaLnBrk="1" hangingPunct="1">
              <a:buFont typeface="Arial" panose="020B0604020202020204" pitchFamily="34" charset="0"/>
              <a:buNone/>
            </a:pPr>
            <a:r>
              <a:rPr lang="de-DE" altLang="de-DE" sz="2200"/>
              <a:t>Zulässig = Blättert der Putz an der Fassade des oG Hauses an der Südfassade ab?</a:t>
            </a:r>
          </a:p>
          <a:p>
            <a:pPr marL="57150" indent="0" eaLnBrk="1" hangingPunct="1">
              <a:buFont typeface="Arial" panose="020B0604020202020204" pitchFamily="34" charset="0"/>
              <a:buNone/>
            </a:pPr>
            <a:endParaRPr lang="de-DE" altLang="de-DE" sz="2200" b="1"/>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250" name="Group 2">
            <a:extLst>
              <a:ext uri="{FF2B5EF4-FFF2-40B4-BE49-F238E27FC236}">
                <a16:creationId xmlns:a16="http://schemas.microsoft.com/office/drawing/2014/main" id="{80C3E657-28CD-9527-D2A0-3CE70F93BCE4}"/>
              </a:ext>
            </a:extLst>
          </p:cNvPr>
          <p:cNvGrpSpPr>
            <a:grpSpLocks/>
          </p:cNvGrpSpPr>
          <p:nvPr/>
        </p:nvGrpSpPr>
        <p:grpSpPr bwMode="auto">
          <a:xfrm>
            <a:off x="-4763" y="6350"/>
            <a:ext cx="9144001" cy="730250"/>
            <a:chOff x="-3" y="4"/>
            <a:chExt cx="5760" cy="460"/>
          </a:xfrm>
        </p:grpSpPr>
        <p:sp>
          <p:nvSpPr>
            <p:cNvPr id="53263" name="Rectangle 3">
              <a:extLst>
                <a:ext uri="{FF2B5EF4-FFF2-40B4-BE49-F238E27FC236}">
                  <a16:creationId xmlns:a16="http://schemas.microsoft.com/office/drawing/2014/main" id="{7DD566B8-EE71-CB3A-1DD2-0D1DEA63F314}"/>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53264" name="Line 4">
              <a:extLst>
                <a:ext uri="{FF2B5EF4-FFF2-40B4-BE49-F238E27FC236}">
                  <a16:creationId xmlns:a16="http://schemas.microsoft.com/office/drawing/2014/main" id="{187816D0-AE63-423D-9B11-44E41908E0E7}"/>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3265" name="Line 5">
              <a:extLst>
                <a:ext uri="{FF2B5EF4-FFF2-40B4-BE49-F238E27FC236}">
                  <a16:creationId xmlns:a16="http://schemas.microsoft.com/office/drawing/2014/main" id="{09F373E0-2032-BBB9-FECB-2FC890E70043}"/>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3266" name="Line 6">
              <a:extLst>
                <a:ext uri="{FF2B5EF4-FFF2-40B4-BE49-F238E27FC236}">
                  <a16:creationId xmlns:a16="http://schemas.microsoft.com/office/drawing/2014/main" id="{09301733-1348-E9D2-E84E-C86BCADCC4E3}"/>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3267" name="Line 7">
              <a:extLst>
                <a:ext uri="{FF2B5EF4-FFF2-40B4-BE49-F238E27FC236}">
                  <a16:creationId xmlns:a16="http://schemas.microsoft.com/office/drawing/2014/main" id="{F3BFF84B-9C1B-8D01-3DB4-DA47EACC2EB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53251" name="Group 8">
            <a:extLst>
              <a:ext uri="{FF2B5EF4-FFF2-40B4-BE49-F238E27FC236}">
                <a16:creationId xmlns:a16="http://schemas.microsoft.com/office/drawing/2014/main" id="{E89B9159-23A5-2FDD-41A4-5607B4340B54}"/>
              </a:ext>
            </a:extLst>
          </p:cNvPr>
          <p:cNvGrpSpPr>
            <a:grpSpLocks/>
          </p:cNvGrpSpPr>
          <p:nvPr/>
        </p:nvGrpSpPr>
        <p:grpSpPr bwMode="auto">
          <a:xfrm>
            <a:off x="0" y="0"/>
            <a:ext cx="2133600" cy="685800"/>
            <a:chOff x="0" y="0"/>
            <a:chExt cx="1344" cy="432"/>
          </a:xfrm>
        </p:grpSpPr>
        <p:sp>
          <p:nvSpPr>
            <p:cNvPr id="53258" name="Rectangle 9">
              <a:extLst>
                <a:ext uri="{FF2B5EF4-FFF2-40B4-BE49-F238E27FC236}">
                  <a16:creationId xmlns:a16="http://schemas.microsoft.com/office/drawing/2014/main" id="{4DC90649-DB36-FA1E-60DE-5F72D2B70B9A}"/>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53259" name="Line 10">
              <a:extLst>
                <a:ext uri="{FF2B5EF4-FFF2-40B4-BE49-F238E27FC236}">
                  <a16:creationId xmlns:a16="http://schemas.microsoft.com/office/drawing/2014/main" id="{D4BAC0E4-7D2B-B44A-2256-8F55D3DF476B}"/>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3260" name="Line 11">
              <a:extLst>
                <a:ext uri="{FF2B5EF4-FFF2-40B4-BE49-F238E27FC236}">
                  <a16:creationId xmlns:a16="http://schemas.microsoft.com/office/drawing/2014/main" id="{3EBBAAB4-57E7-1D2B-7BA1-B583CE481155}"/>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3261" name="Line 12">
              <a:extLst>
                <a:ext uri="{FF2B5EF4-FFF2-40B4-BE49-F238E27FC236}">
                  <a16:creationId xmlns:a16="http://schemas.microsoft.com/office/drawing/2014/main" id="{6B59BDC2-13FB-ACEA-28A7-A2C65201249F}"/>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3262" name="Line 13">
              <a:extLst>
                <a:ext uri="{FF2B5EF4-FFF2-40B4-BE49-F238E27FC236}">
                  <a16:creationId xmlns:a16="http://schemas.microsoft.com/office/drawing/2014/main" id="{72552073-90EA-D7A6-000A-FEE9645E1C1F}"/>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53252" name="Picture 14">
            <a:extLst>
              <a:ext uri="{FF2B5EF4-FFF2-40B4-BE49-F238E27FC236}">
                <a16:creationId xmlns:a16="http://schemas.microsoft.com/office/drawing/2014/main" id="{9C6F34C3-71D4-6F9A-5DF9-E4D7711061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3253" name="Text Box 15">
            <a:extLst>
              <a:ext uri="{FF2B5EF4-FFF2-40B4-BE49-F238E27FC236}">
                <a16:creationId xmlns:a16="http://schemas.microsoft.com/office/drawing/2014/main" id="{158878BD-6FB2-9D13-6852-3818D6F024A2}"/>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53254" name="Rectangle 16">
            <a:extLst>
              <a:ext uri="{FF2B5EF4-FFF2-40B4-BE49-F238E27FC236}">
                <a16:creationId xmlns:a16="http://schemas.microsoft.com/office/drawing/2014/main" id="{AE4AC96E-9FAB-E311-2563-DAE7DC1678E7}"/>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53255" name="Text Box 17">
            <a:extLst>
              <a:ext uri="{FF2B5EF4-FFF2-40B4-BE49-F238E27FC236}">
                <a16:creationId xmlns:a16="http://schemas.microsoft.com/office/drawing/2014/main" id="{99C3C386-0754-DE47-ABDF-BFD726AB0A9E}"/>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53256" name="Rectangle 18">
            <a:extLst>
              <a:ext uri="{FF2B5EF4-FFF2-40B4-BE49-F238E27FC236}">
                <a16:creationId xmlns:a16="http://schemas.microsoft.com/office/drawing/2014/main" id="{D907CB45-38CB-5712-49A0-519E21322C8B}"/>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53257" name="Rectangle 19">
            <a:extLst>
              <a:ext uri="{FF2B5EF4-FFF2-40B4-BE49-F238E27FC236}">
                <a16:creationId xmlns:a16="http://schemas.microsoft.com/office/drawing/2014/main" id="{71D37452-3FA0-2897-A753-A2E848296735}"/>
              </a:ext>
            </a:extLst>
          </p:cNvPr>
          <p:cNvSpPr>
            <a:spLocks noGrp="1" noChangeArrowheads="1"/>
          </p:cNvSpPr>
          <p:nvPr>
            <p:ph type="body" idx="1"/>
          </p:nvPr>
        </p:nvSpPr>
        <p:spPr/>
        <p:txBody>
          <a:bodyPr/>
          <a:lstStyle/>
          <a:p>
            <a:pPr marL="57150" indent="0" algn="ctr" eaLnBrk="1" hangingPunct="1">
              <a:buFont typeface="Arial" panose="020B0604020202020204" pitchFamily="34" charset="0"/>
              <a:buNone/>
            </a:pPr>
            <a:r>
              <a:rPr lang="de-DE" altLang="de-DE" sz="2200" b="1"/>
              <a:t>Keine Ausforschung</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Praktische Lösung:</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Der SV kann solchen Problemen auch im Termin noch begegnen indem er sich die behaupteten Mängel zeigen läßt. Also:</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i="1"/>
              <a:t>„Welchen Mangel an dieser Fassade und wo genau wollen Sie rügen?“ </a:t>
            </a:r>
          </a:p>
          <a:p>
            <a:pPr marL="57150" indent="0" eaLnBrk="1" hangingPunct="1">
              <a:buFont typeface="Arial" panose="020B0604020202020204" pitchFamily="34" charset="0"/>
              <a:buNone/>
            </a:pPr>
            <a:endParaRPr lang="de-DE" altLang="de-DE" sz="2200" b="1"/>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298" name="Group 2">
            <a:extLst>
              <a:ext uri="{FF2B5EF4-FFF2-40B4-BE49-F238E27FC236}">
                <a16:creationId xmlns:a16="http://schemas.microsoft.com/office/drawing/2014/main" id="{FC3A0E1D-DFBC-BF20-033E-AF8FBF58C851}"/>
              </a:ext>
            </a:extLst>
          </p:cNvPr>
          <p:cNvGrpSpPr>
            <a:grpSpLocks/>
          </p:cNvGrpSpPr>
          <p:nvPr/>
        </p:nvGrpSpPr>
        <p:grpSpPr bwMode="auto">
          <a:xfrm>
            <a:off x="-4763" y="6350"/>
            <a:ext cx="9144001" cy="730250"/>
            <a:chOff x="-3" y="4"/>
            <a:chExt cx="5760" cy="460"/>
          </a:xfrm>
        </p:grpSpPr>
        <p:sp>
          <p:nvSpPr>
            <p:cNvPr id="55311" name="Rectangle 3">
              <a:extLst>
                <a:ext uri="{FF2B5EF4-FFF2-40B4-BE49-F238E27FC236}">
                  <a16:creationId xmlns:a16="http://schemas.microsoft.com/office/drawing/2014/main" id="{FD636F43-B18F-2062-3656-5403CED85105}"/>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55312" name="Line 4">
              <a:extLst>
                <a:ext uri="{FF2B5EF4-FFF2-40B4-BE49-F238E27FC236}">
                  <a16:creationId xmlns:a16="http://schemas.microsoft.com/office/drawing/2014/main" id="{A26741E9-32F1-810B-4CF9-391A79E4AB23}"/>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5313" name="Line 5">
              <a:extLst>
                <a:ext uri="{FF2B5EF4-FFF2-40B4-BE49-F238E27FC236}">
                  <a16:creationId xmlns:a16="http://schemas.microsoft.com/office/drawing/2014/main" id="{8DB16251-5931-3357-3F97-69326A2B73BB}"/>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5314" name="Line 6">
              <a:extLst>
                <a:ext uri="{FF2B5EF4-FFF2-40B4-BE49-F238E27FC236}">
                  <a16:creationId xmlns:a16="http://schemas.microsoft.com/office/drawing/2014/main" id="{3D470E79-BE47-D0E1-D142-A7DA35A23D7D}"/>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5315" name="Line 7">
              <a:extLst>
                <a:ext uri="{FF2B5EF4-FFF2-40B4-BE49-F238E27FC236}">
                  <a16:creationId xmlns:a16="http://schemas.microsoft.com/office/drawing/2014/main" id="{957E0544-136B-21EB-F980-102C060002AC}"/>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55299" name="Group 8">
            <a:extLst>
              <a:ext uri="{FF2B5EF4-FFF2-40B4-BE49-F238E27FC236}">
                <a16:creationId xmlns:a16="http://schemas.microsoft.com/office/drawing/2014/main" id="{236E4549-D67B-B5B0-5FA0-F023F7B13392}"/>
              </a:ext>
            </a:extLst>
          </p:cNvPr>
          <p:cNvGrpSpPr>
            <a:grpSpLocks/>
          </p:cNvGrpSpPr>
          <p:nvPr/>
        </p:nvGrpSpPr>
        <p:grpSpPr bwMode="auto">
          <a:xfrm>
            <a:off x="0" y="0"/>
            <a:ext cx="2133600" cy="685800"/>
            <a:chOff x="0" y="0"/>
            <a:chExt cx="1344" cy="432"/>
          </a:xfrm>
        </p:grpSpPr>
        <p:sp>
          <p:nvSpPr>
            <p:cNvPr id="55306" name="Rectangle 9">
              <a:extLst>
                <a:ext uri="{FF2B5EF4-FFF2-40B4-BE49-F238E27FC236}">
                  <a16:creationId xmlns:a16="http://schemas.microsoft.com/office/drawing/2014/main" id="{F788C366-4ADA-D4E8-AB02-9AE16ED7A3B5}"/>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55307" name="Line 10">
              <a:extLst>
                <a:ext uri="{FF2B5EF4-FFF2-40B4-BE49-F238E27FC236}">
                  <a16:creationId xmlns:a16="http://schemas.microsoft.com/office/drawing/2014/main" id="{4D877F8A-CF43-6D70-F47C-5FFE686BE2B3}"/>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5308" name="Line 11">
              <a:extLst>
                <a:ext uri="{FF2B5EF4-FFF2-40B4-BE49-F238E27FC236}">
                  <a16:creationId xmlns:a16="http://schemas.microsoft.com/office/drawing/2014/main" id="{E4ADF094-5531-AF65-E47D-D46B0AA62A83}"/>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5309" name="Line 12">
              <a:extLst>
                <a:ext uri="{FF2B5EF4-FFF2-40B4-BE49-F238E27FC236}">
                  <a16:creationId xmlns:a16="http://schemas.microsoft.com/office/drawing/2014/main" id="{84A3FDFF-F06F-A591-6E20-157E676267CD}"/>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55310" name="Line 13">
              <a:extLst>
                <a:ext uri="{FF2B5EF4-FFF2-40B4-BE49-F238E27FC236}">
                  <a16:creationId xmlns:a16="http://schemas.microsoft.com/office/drawing/2014/main" id="{78D92DBE-8F6F-6359-E1A6-E6AFCCA6C8AA}"/>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55300" name="Picture 14">
            <a:extLst>
              <a:ext uri="{FF2B5EF4-FFF2-40B4-BE49-F238E27FC236}">
                <a16:creationId xmlns:a16="http://schemas.microsoft.com/office/drawing/2014/main" id="{B0A61898-70D8-2CBA-4C84-C2AFDDF190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5301" name="Text Box 15">
            <a:extLst>
              <a:ext uri="{FF2B5EF4-FFF2-40B4-BE49-F238E27FC236}">
                <a16:creationId xmlns:a16="http://schemas.microsoft.com/office/drawing/2014/main" id="{26C4F941-364D-638A-7A07-5E99BA9639F7}"/>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55302" name="Rectangle 16">
            <a:extLst>
              <a:ext uri="{FF2B5EF4-FFF2-40B4-BE49-F238E27FC236}">
                <a16:creationId xmlns:a16="http://schemas.microsoft.com/office/drawing/2014/main" id="{193238D1-BAF1-316C-205E-5AE885775CD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55303" name="Text Box 17">
            <a:extLst>
              <a:ext uri="{FF2B5EF4-FFF2-40B4-BE49-F238E27FC236}">
                <a16:creationId xmlns:a16="http://schemas.microsoft.com/office/drawing/2014/main" id="{7BE46926-3C23-5713-30F7-E14BFF4424CC}"/>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55304" name="Rectangle 18">
            <a:extLst>
              <a:ext uri="{FF2B5EF4-FFF2-40B4-BE49-F238E27FC236}">
                <a16:creationId xmlns:a16="http://schemas.microsoft.com/office/drawing/2014/main" id="{90C32442-A863-5C36-407A-44C9751EB8C4}"/>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55305" name="Rectangle 19">
            <a:extLst>
              <a:ext uri="{FF2B5EF4-FFF2-40B4-BE49-F238E27FC236}">
                <a16:creationId xmlns:a16="http://schemas.microsoft.com/office/drawing/2014/main" id="{313CBF48-3CC2-CA6B-D32A-92A8A2571199}"/>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r>
              <a:rPr lang="de-DE" altLang="de-DE" sz="2200" b="1"/>
              <a:t>Sachmangel ohne Beschaffenheitsvereinbarung</a:t>
            </a:r>
          </a:p>
          <a:p>
            <a:pPr marL="57150" indent="0" eaLnBrk="1" hangingPunct="1">
              <a:buFont typeface="Arial" panose="020B0604020202020204" pitchFamily="34" charset="0"/>
              <a:buNone/>
            </a:pPr>
            <a:endParaRPr lang="de-DE" altLang="de-DE" sz="1600"/>
          </a:p>
          <a:p>
            <a:pPr marL="57150" indent="0" eaLnBrk="1" hangingPunct="1">
              <a:buFont typeface="Arial" panose="020B0604020202020204" pitchFamily="34" charset="0"/>
              <a:buNone/>
            </a:pPr>
            <a:r>
              <a:rPr lang="de-DE" altLang="de-DE" sz="1600"/>
              <a:t>(2) Das Werk ist frei von Sachmängeln, wenn es die vereinbarte Beschaffenheit hat. Soweit die Beschaffenheit nicht vereinbart ist, ist das Werk frei von Sachmängeln,</a:t>
            </a:r>
          </a:p>
          <a:p>
            <a:pPr marL="57150" indent="0" eaLnBrk="1" hangingPunct="1">
              <a:buFont typeface="Arial" panose="020B0604020202020204" pitchFamily="34" charset="0"/>
              <a:buNone/>
            </a:pPr>
            <a:r>
              <a:rPr lang="de-DE" altLang="de-DE" sz="1600"/>
              <a:t>1.	wenn es </a:t>
            </a:r>
            <a:r>
              <a:rPr lang="de-DE" altLang="de-DE" sz="1600" u="sng"/>
              <a:t>sich für die nach dem Vertrag vorausgesetzte</a:t>
            </a:r>
            <a:r>
              <a:rPr lang="de-DE" altLang="de-DE" sz="1600"/>
              <a:t>, (Verwendung eignet) </a:t>
            </a:r>
          </a:p>
          <a:p>
            <a:pPr marL="57150" indent="0" eaLnBrk="1" hangingPunct="1">
              <a:buFont typeface="Arial" panose="020B0604020202020204" pitchFamily="34" charset="0"/>
              <a:buNone/>
            </a:pPr>
            <a:endParaRPr lang="de-DE" altLang="de-DE" sz="2200"/>
          </a:p>
          <a:p>
            <a:pPr marL="57150" indent="0" eaLnBrk="1" hangingPunct="1">
              <a:buFont typeface="Arial" panose="020B0604020202020204" pitchFamily="34" charset="0"/>
              <a:buNone/>
            </a:pPr>
            <a:r>
              <a:rPr lang="de-DE" altLang="de-DE" sz="2200"/>
              <a:t>Dies ist eigentlich nur zu prüfen wenn es keine vertraglich vereinbarte Beschaffenheit gibt. In der Praxis macht es aber oft Sinn diesen Punkt abzuarbeiten sofern weder Gericht noch Parteien ausreichend Vorgaben zu den vertraglichen Vereinbarungen machen.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586" name="Group 2">
            <a:extLst>
              <a:ext uri="{FF2B5EF4-FFF2-40B4-BE49-F238E27FC236}">
                <a16:creationId xmlns:a16="http://schemas.microsoft.com/office/drawing/2014/main" id="{3BD34EBE-C030-0433-181B-D9B586FE827B}"/>
              </a:ext>
            </a:extLst>
          </p:cNvPr>
          <p:cNvGrpSpPr>
            <a:grpSpLocks/>
          </p:cNvGrpSpPr>
          <p:nvPr/>
        </p:nvGrpSpPr>
        <p:grpSpPr bwMode="auto">
          <a:xfrm>
            <a:off x="-4763" y="6350"/>
            <a:ext cx="9144001" cy="730250"/>
            <a:chOff x="-3" y="4"/>
            <a:chExt cx="5760" cy="460"/>
          </a:xfrm>
        </p:grpSpPr>
        <p:sp>
          <p:nvSpPr>
            <p:cNvPr id="67599" name="Rectangle 3">
              <a:extLst>
                <a:ext uri="{FF2B5EF4-FFF2-40B4-BE49-F238E27FC236}">
                  <a16:creationId xmlns:a16="http://schemas.microsoft.com/office/drawing/2014/main" id="{52A5F080-8395-07CD-C458-106297FFDA1B}"/>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67600" name="Line 4">
              <a:extLst>
                <a:ext uri="{FF2B5EF4-FFF2-40B4-BE49-F238E27FC236}">
                  <a16:creationId xmlns:a16="http://schemas.microsoft.com/office/drawing/2014/main" id="{FB80B073-1037-D67C-6C83-53222C13AAF5}"/>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1" name="Line 5">
              <a:extLst>
                <a:ext uri="{FF2B5EF4-FFF2-40B4-BE49-F238E27FC236}">
                  <a16:creationId xmlns:a16="http://schemas.microsoft.com/office/drawing/2014/main" id="{9775DCF5-22E3-3B68-B951-084342737D76}"/>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2" name="Line 6">
              <a:extLst>
                <a:ext uri="{FF2B5EF4-FFF2-40B4-BE49-F238E27FC236}">
                  <a16:creationId xmlns:a16="http://schemas.microsoft.com/office/drawing/2014/main" id="{D7A781FD-F8F4-ED10-64E2-27DDB2DCC96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603" name="Line 7">
              <a:extLst>
                <a:ext uri="{FF2B5EF4-FFF2-40B4-BE49-F238E27FC236}">
                  <a16:creationId xmlns:a16="http://schemas.microsoft.com/office/drawing/2014/main" id="{26E9ED0F-6B76-0C99-0F26-6068E7658C33}"/>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67587" name="Group 8">
            <a:extLst>
              <a:ext uri="{FF2B5EF4-FFF2-40B4-BE49-F238E27FC236}">
                <a16:creationId xmlns:a16="http://schemas.microsoft.com/office/drawing/2014/main" id="{B373EE13-583C-8E13-4E19-1147A6A2D461}"/>
              </a:ext>
            </a:extLst>
          </p:cNvPr>
          <p:cNvGrpSpPr>
            <a:grpSpLocks/>
          </p:cNvGrpSpPr>
          <p:nvPr/>
        </p:nvGrpSpPr>
        <p:grpSpPr bwMode="auto">
          <a:xfrm>
            <a:off x="0" y="0"/>
            <a:ext cx="2133600" cy="685800"/>
            <a:chOff x="0" y="0"/>
            <a:chExt cx="1344" cy="432"/>
          </a:xfrm>
        </p:grpSpPr>
        <p:sp>
          <p:nvSpPr>
            <p:cNvPr id="67594" name="Rectangle 9">
              <a:extLst>
                <a:ext uri="{FF2B5EF4-FFF2-40B4-BE49-F238E27FC236}">
                  <a16:creationId xmlns:a16="http://schemas.microsoft.com/office/drawing/2014/main" id="{5086B2A6-E728-4080-B8D5-2EE5CAA06DCF}"/>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5" name="Line 10">
              <a:extLst>
                <a:ext uri="{FF2B5EF4-FFF2-40B4-BE49-F238E27FC236}">
                  <a16:creationId xmlns:a16="http://schemas.microsoft.com/office/drawing/2014/main" id="{5BD2A254-0E08-9876-B133-62DB89AF8636}"/>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6" name="Line 11">
              <a:extLst>
                <a:ext uri="{FF2B5EF4-FFF2-40B4-BE49-F238E27FC236}">
                  <a16:creationId xmlns:a16="http://schemas.microsoft.com/office/drawing/2014/main" id="{2A5B824A-A49E-02D3-CDFB-3FD32C29C59B}"/>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7" name="Line 12">
              <a:extLst>
                <a:ext uri="{FF2B5EF4-FFF2-40B4-BE49-F238E27FC236}">
                  <a16:creationId xmlns:a16="http://schemas.microsoft.com/office/drawing/2014/main" id="{A65E85B3-822B-5E9F-4567-6FCD7F140554}"/>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67598" name="Line 13">
              <a:extLst>
                <a:ext uri="{FF2B5EF4-FFF2-40B4-BE49-F238E27FC236}">
                  <a16:creationId xmlns:a16="http://schemas.microsoft.com/office/drawing/2014/main" id="{ABAB87BF-1BF2-7E0E-5400-C2A0BA19DEEC}"/>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67588" name="Picture 14">
            <a:extLst>
              <a:ext uri="{FF2B5EF4-FFF2-40B4-BE49-F238E27FC236}">
                <a16:creationId xmlns:a16="http://schemas.microsoft.com/office/drawing/2014/main" id="{5254BDF4-9D3C-8AD4-4AD5-0E38A040D4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7589" name="Text Box 15">
            <a:extLst>
              <a:ext uri="{FF2B5EF4-FFF2-40B4-BE49-F238E27FC236}">
                <a16:creationId xmlns:a16="http://schemas.microsoft.com/office/drawing/2014/main" id="{DEF555A1-E5FB-A9A0-AC61-75130DFA4622}"/>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0" name="Rectangle 16">
            <a:extLst>
              <a:ext uri="{FF2B5EF4-FFF2-40B4-BE49-F238E27FC236}">
                <a16:creationId xmlns:a16="http://schemas.microsoft.com/office/drawing/2014/main" id="{C1FE6BC5-EEA8-15DA-D943-FC341CB3DB98}"/>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67591" name="Text Box 17">
            <a:extLst>
              <a:ext uri="{FF2B5EF4-FFF2-40B4-BE49-F238E27FC236}">
                <a16:creationId xmlns:a16="http://schemas.microsoft.com/office/drawing/2014/main" id="{407EBEAB-6698-32AA-9957-A63F0DC206FC}"/>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67592" name="Rectangle 18">
            <a:extLst>
              <a:ext uri="{FF2B5EF4-FFF2-40B4-BE49-F238E27FC236}">
                <a16:creationId xmlns:a16="http://schemas.microsoft.com/office/drawing/2014/main" id="{ECC0F665-6AA4-3AD4-1027-B2FF44F0FED0}"/>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Beweisbeschluß</a:t>
            </a:r>
          </a:p>
        </p:txBody>
      </p:sp>
      <p:sp>
        <p:nvSpPr>
          <p:cNvPr id="11273" name="Rectangle 19">
            <a:extLst>
              <a:ext uri="{FF2B5EF4-FFF2-40B4-BE49-F238E27FC236}">
                <a16:creationId xmlns:a16="http://schemas.microsoft.com/office/drawing/2014/main" id="{FB7005DE-6DD6-D004-C51C-A3E0C4EF015C}"/>
              </a:ext>
            </a:extLst>
          </p:cNvPr>
          <p:cNvSpPr>
            <a:spLocks noGrp="1" noChangeArrowheads="1"/>
          </p:cNvSpPr>
          <p:nvPr>
            <p:ph type="body" idx="1"/>
          </p:nvPr>
        </p:nvSpPr>
        <p:spPr/>
        <p:txBody>
          <a:bodyPr/>
          <a:lstStyle/>
          <a:p>
            <a:pPr marL="57150" indent="0" eaLnBrk="1" hangingPunct="1">
              <a:buFont typeface="Arial" panose="020B0604020202020204" pitchFamily="34" charset="0"/>
              <a:buNone/>
              <a:defRPr/>
            </a:pPr>
            <a:r>
              <a:rPr lang="de-DE" altLang="de-DE" sz="2200" dirty="0"/>
              <a:t>Mögliche Fragen an den SV sind bspw.:</a:t>
            </a:r>
          </a:p>
          <a:p>
            <a:pPr marL="400050" indent="-342900" eaLnBrk="1" hangingPunct="1">
              <a:defRPr/>
            </a:pPr>
            <a:endParaRPr lang="de-DE" altLang="de-DE" sz="2200" dirty="0"/>
          </a:p>
          <a:p>
            <a:pPr marL="400050" indent="-342900" eaLnBrk="1" hangingPunct="1">
              <a:defRPr/>
            </a:pPr>
            <a:r>
              <a:rPr lang="de-DE" altLang="de-DE" sz="2200" dirty="0"/>
              <a:t>Liegt die behauptete Abweichung von der Beschaffenheitsvereinbarung vor?</a:t>
            </a:r>
          </a:p>
          <a:p>
            <a:pPr marL="400050" indent="-342900" eaLnBrk="1" hangingPunct="1">
              <a:defRPr/>
            </a:pPr>
            <a:r>
              <a:rPr lang="de-DE" altLang="de-DE" sz="2200" dirty="0"/>
              <a:t>Liegt eine Verstoß gegen anerkannte Regeln der Technik vor?</a:t>
            </a:r>
          </a:p>
          <a:p>
            <a:pPr marL="400050" indent="-342900" eaLnBrk="1" hangingPunct="1">
              <a:defRPr/>
            </a:pPr>
            <a:r>
              <a:rPr lang="de-DE" altLang="de-DE" sz="2200" dirty="0"/>
              <a:t>Hat der Auftragnehmer den Mangel verursacht?</a:t>
            </a:r>
          </a:p>
          <a:p>
            <a:pPr marL="400050" indent="-342900" eaLnBrk="1" hangingPunct="1">
              <a:defRPr/>
            </a:pPr>
            <a:r>
              <a:rPr lang="de-DE" altLang="de-DE" sz="2200" dirty="0"/>
              <a:t>Liegt ein Verursachungsbeitrag des Auftraggebers vor, insbesondere fehlerhafte Planung?</a:t>
            </a:r>
          </a:p>
          <a:p>
            <a:pPr marL="400050" indent="-342900" eaLnBrk="1" hangingPunct="1">
              <a:defRPr/>
            </a:pPr>
            <a:r>
              <a:rPr lang="de-DE" altLang="de-DE" sz="2200" dirty="0"/>
              <a:t>Verbleibt nach der Mängelbeseitigung ein Minderwert?</a:t>
            </a:r>
          </a:p>
          <a:p>
            <a:pPr marL="400050" indent="-342900" eaLnBrk="1" hangingPunct="1">
              <a:defRPr/>
            </a:pPr>
            <a:r>
              <a:rPr lang="de-DE" altLang="de-DE" sz="2200" dirty="0"/>
              <a:t>War die Fehlerhaftigkeit der Vorleistung erkennbar?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66762"/>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325847" y="811133"/>
            <a:ext cx="7984306" cy="511175"/>
          </a:xfrm>
        </p:spPr>
        <p:txBody>
          <a:bodyPr/>
          <a:lstStyle/>
          <a:p>
            <a:pPr algn="l" eaLnBrk="1" hangingPunct="1"/>
            <a:r>
              <a:rPr kumimoji="0" lang="de-DE" sz="2800" b="0" i="0" u="none" strike="noStrike" kern="1200" cap="none" spc="0" normalizeH="0" baseline="0" noProof="0" dirty="0">
                <a:ln>
                  <a:noFill/>
                </a:ln>
                <a:solidFill>
                  <a:srgbClr val="002060"/>
                </a:solidFill>
                <a:effectLst/>
                <a:uLnTx/>
                <a:uFillTx/>
                <a:latin typeface="Calibri" panose="020F0502020204030204" pitchFamily="34" charset="0"/>
                <a:cs typeface="Calibri" panose="020F0502020204030204" pitchFamily="34" charset="0"/>
              </a:rPr>
              <a:t>Echter Beweisantrag vs. Ausforschung</a:t>
            </a:r>
            <a:endParaRPr lang="de-DE" altLang="de-DE" sz="2800" dirty="0">
              <a:solidFill>
                <a:srgbClr val="002060"/>
              </a:solidFill>
              <a:latin typeface="Calibri" panose="020F0502020204030204" pitchFamily="34" charset="0"/>
              <a:cs typeface="Calibri" panose="020F0502020204030204" pitchFamily="34" charset="0"/>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323528" y="1198419"/>
            <a:ext cx="8642672" cy="5407168"/>
          </a:xfrm>
        </p:spPr>
        <p:txBody>
          <a:bodyPr/>
          <a:lstStyle/>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„Ob“: Gibt es ein Problem mit einem Gewerk?</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Symptome reichen (sog. Symptomrechtsprechung)</a:t>
            </a:r>
          </a:p>
          <a:p>
            <a:pPr marL="1143000" marR="0" lvl="2" indent="-2286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srgbClr val="90C226"/>
                </a:solidFill>
                <a:effectLst/>
                <a:uLnTx/>
                <a:uFillTx/>
                <a:latin typeface="Trebuchet MS" panose="020B0603020202020204"/>
                <a:ea typeface="+mn-ea"/>
                <a:cs typeface="+mn-cs"/>
              </a:rPr>
              <a:t>Beispiel:</a:t>
            </a: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„Dringt im Dachgeschoss im Bereich des Schornsteinanschlusses Wasser ein?“</a:t>
            </a:r>
          </a:p>
          <a:p>
            <a:pPr marL="1143000" marR="0" lvl="2" indent="-2286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Nicht zwingend erforderlich: „Weist die Verklebung der Abdichtungsbahnen Fehlstellen auf?“</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Aber: mindestens Symptome!</a:t>
            </a:r>
          </a:p>
          <a:p>
            <a:pPr marL="1143000" marR="0" lvl="2" indent="-2286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Ausforschung überall dort, wo keine konkrete „Problematik“ beschrieben wird</a:t>
            </a:r>
          </a:p>
          <a:p>
            <a:pPr marL="1143000" marR="0" lvl="2" indent="-2286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srgbClr val="FF0000"/>
                </a:solidFill>
                <a:effectLst/>
                <a:uLnTx/>
                <a:uFillTx/>
                <a:latin typeface="Trebuchet MS" panose="020B0603020202020204"/>
                <a:ea typeface="+mn-ea"/>
                <a:cs typeface="+mn-cs"/>
              </a:rPr>
              <a:t>Negativbeispiel: </a:t>
            </a: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„Ist die Abdichtung des Schornsteins fachgerecht ausgeführt?“</a:t>
            </a:r>
          </a:p>
          <a:p>
            <a:pPr marL="1524000" marR="0" lvl="4" indent="-357188"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In welcher Hinsicht? Wo? Um welchen Bereich geht es?</a:t>
            </a:r>
          </a:p>
          <a:p>
            <a:pPr marL="1143000" marR="0" lvl="2" indent="-2286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srgbClr val="FF0000"/>
                </a:solidFill>
                <a:effectLst/>
                <a:uLnTx/>
                <a:uFillTx/>
                <a:latin typeface="Trebuchet MS" panose="020B0603020202020204"/>
                <a:ea typeface="+mn-ea"/>
                <a:cs typeface="+mn-cs"/>
              </a:rPr>
              <a:t>Negativbeispiel: </a:t>
            </a: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„Weist das Dach Undichtigkeiten auf?“</a:t>
            </a:r>
          </a:p>
          <a:p>
            <a:pPr marL="2057400" marR="0" lvl="4" indent="-2286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Wo? Was heißt „undicht“? Feuchtigkeit? Luftzug?</a:t>
            </a:r>
          </a:p>
          <a:p>
            <a:pPr marL="57150" indent="0" algn="just" eaLnBrk="1" hangingPunct="1">
              <a:buFont typeface="Arial" panose="020B0604020202020204" pitchFamily="34" charset="0"/>
              <a:buNone/>
            </a:pPr>
            <a:endParaRPr lang="de-DE" altLang="de-DE" sz="2200" i="1"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3977">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397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3977">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83977">
                                            <p:txEl>
                                              <p:pRg st="5" end="5"/>
                                            </p:txEl>
                                          </p:spTgt>
                                        </p:tgtEl>
                                        <p:attrNameLst>
                                          <p:attrName>style.visibility</p:attrName>
                                        </p:attrNameLst>
                                      </p:cBhvr>
                                      <p:to>
                                        <p:strVal val="visible"/>
                                      </p:to>
                                    </p:set>
                                    <p:anim calcmode="lin" valueType="num">
                                      <p:cBhvr additive="base">
                                        <p:cTn id="25" dur="500" fill="hold"/>
                                        <p:tgtEl>
                                          <p:spTgt spid="83977">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397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83977">
                                            <p:txEl>
                                              <p:pRg st="6" end="6"/>
                                            </p:txEl>
                                          </p:spTgt>
                                        </p:tgtEl>
                                        <p:attrNameLst>
                                          <p:attrName>style.visibility</p:attrName>
                                        </p:attrNameLst>
                                      </p:cBhvr>
                                      <p:to>
                                        <p:strVal val="visible"/>
                                      </p:to>
                                    </p:set>
                                    <p:anim calcmode="lin" valueType="num">
                                      <p:cBhvr additive="base">
                                        <p:cTn id="31" dur="500" fill="hold"/>
                                        <p:tgtEl>
                                          <p:spTgt spid="83977">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3977">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83977">
                                            <p:txEl>
                                              <p:pRg st="7" end="7"/>
                                            </p:txEl>
                                          </p:spTgt>
                                        </p:tgtEl>
                                        <p:attrNameLst>
                                          <p:attrName>style.visibility</p:attrName>
                                        </p:attrNameLst>
                                      </p:cBhvr>
                                      <p:to>
                                        <p:strVal val="visible"/>
                                      </p:to>
                                    </p:set>
                                    <p:anim calcmode="lin" valueType="num">
                                      <p:cBhvr additive="base">
                                        <p:cTn id="35" dur="500" fill="hold"/>
                                        <p:tgtEl>
                                          <p:spTgt spid="83977">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8397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nodeType="clickEffect">
                                  <p:stCondLst>
                                    <p:cond delay="0"/>
                                  </p:stCondLst>
                                  <p:childTnLst>
                                    <p:set>
                                      <p:cBhvr>
                                        <p:cTn id="40" dur="1" fill="hold">
                                          <p:stCondLst>
                                            <p:cond delay="0"/>
                                          </p:stCondLst>
                                        </p:cTn>
                                        <p:tgtEl>
                                          <p:spTgt spid="83977">
                                            <p:txEl>
                                              <p:pRg st="8" end="8"/>
                                            </p:txEl>
                                          </p:spTgt>
                                        </p:tgtEl>
                                        <p:attrNameLst>
                                          <p:attrName>style.visibility</p:attrName>
                                        </p:attrNameLst>
                                      </p:cBhvr>
                                      <p:to>
                                        <p:strVal val="visible"/>
                                      </p:to>
                                    </p:set>
                                    <p:anim calcmode="lin" valueType="num">
                                      <p:cBhvr additive="base">
                                        <p:cTn id="41" dur="500" fill="hold"/>
                                        <p:tgtEl>
                                          <p:spTgt spid="83977">
                                            <p:txEl>
                                              <p:pRg st="8" end="8"/>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83977">
                                            <p:txEl>
                                              <p:pRg st="8" end="8"/>
                                            </p:txEl>
                                          </p:spTgt>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83977">
                                            <p:txEl>
                                              <p:pRg st="9" end="9"/>
                                            </p:txEl>
                                          </p:spTgt>
                                        </p:tgtEl>
                                        <p:attrNameLst>
                                          <p:attrName>style.visibility</p:attrName>
                                        </p:attrNameLst>
                                      </p:cBhvr>
                                      <p:to>
                                        <p:strVal val="visible"/>
                                      </p:to>
                                    </p:set>
                                    <p:anim calcmode="lin" valueType="num">
                                      <p:cBhvr additive="base">
                                        <p:cTn id="45" dur="500" fill="hold"/>
                                        <p:tgtEl>
                                          <p:spTgt spid="83977">
                                            <p:txEl>
                                              <p:pRg st="9" end="9"/>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83977">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539552" y="736600"/>
            <a:ext cx="7981129" cy="723900"/>
          </a:xfrm>
        </p:spPr>
        <p:txBody>
          <a:bodyPr/>
          <a:lstStyle/>
          <a:p>
            <a:pPr algn="just" eaLnBrk="1" hangingPunct="1"/>
            <a:r>
              <a:rPr kumimoji="0" lang="de-DE" sz="2800" b="0" i="0" u="none" strike="noStrike" kern="1200" cap="none" spc="0" normalizeH="0" baseline="0" noProof="0" dirty="0">
                <a:ln>
                  <a:noFill/>
                </a:ln>
                <a:solidFill>
                  <a:srgbClr val="002060"/>
                </a:solidFill>
                <a:effectLst/>
                <a:uLnTx/>
                <a:uFillTx/>
                <a:latin typeface="Trebuchet MS" panose="020B0603020202020204"/>
                <a:ea typeface="+mj-ea"/>
                <a:cs typeface="+mj-cs"/>
              </a:rPr>
              <a:t>Echter Beweisantrag vs. Ausforschung</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539552" y="1414462"/>
            <a:ext cx="7913886" cy="4800601"/>
          </a:xfrm>
        </p:spPr>
        <p:txBody>
          <a:bodyPr/>
          <a:lstStyle/>
          <a:p>
            <a:pPr marL="342900" marR="0" lvl="0" indent="-342900" algn="l" defTabSz="457200" rtl="0" eaLnBrk="1" fontAlgn="auto" latinLnBrk="0" hangingPunct="1">
              <a:lnSpc>
                <a:spcPct val="107000"/>
              </a:lnSpc>
              <a:spcBef>
                <a:spcPts val="1000"/>
              </a:spcBef>
              <a:spcAft>
                <a:spcPts val="800"/>
              </a:spcAft>
              <a:buClr>
                <a:srgbClr val="0070C0"/>
              </a:buClr>
              <a:buSzPct val="80000"/>
              <a:buFont typeface="Wingdings 3" charset="2"/>
              <a:buChar char=""/>
              <a:tabLst/>
              <a:defRPr/>
            </a:pPr>
            <a:r>
              <a:rPr kumimoji="0" lang="de-DE" sz="2400" b="0" i="0" u="none" strike="noStrike" kern="1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„Warum?“ (Beispiel: „Was ist die Ursache?“)</a:t>
            </a:r>
          </a:p>
          <a:p>
            <a:pPr marL="742950" marR="0" lvl="1" indent="-285750" algn="l" defTabSz="457200" rtl="0" eaLnBrk="1" fontAlgn="auto" latinLnBrk="0" hangingPunct="1">
              <a:lnSpc>
                <a:spcPct val="107000"/>
              </a:lnSpc>
              <a:spcBef>
                <a:spcPts val="1000"/>
              </a:spcBef>
              <a:spcAft>
                <a:spcPts val="800"/>
              </a:spcAft>
              <a:buClr>
                <a:srgbClr val="0070C0"/>
              </a:buClr>
              <a:buSzPct val="80000"/>
              <a:buFont typeface="Wingdings 3" charset="2"/>
              <a:buChar char=""/>
              <a:tabLst/>
              <a:defRPr/>
            </a:pPr>
            <a:r>
              <a:rPr kumimoji="0" lang="de-DE" sz="2000" b="0" i="0" u="none" strike="noStrike" kern="1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Hier hat der Sachverständige festzustellen, „wo es hakt“</a:t>
            </a:r>
          </a:p>
          <a:p>
            <a:pPr marL="742950" marR="0" lvl="1" indent="-285750" algn="l" defTabSz="457200" rtl="0" eaLnBrk="1" fontAlgn="auto" latinLnBrk="0" hangingPunct="1">
              <a:lnSpc>
                <a:spcPct val="107000"/>
              </a:lnSpc>
              <a:spcBef>
                <a:spcPts val="1000"/>
              </a:spcBef>
              <a:spcAft>
                <a:spcPts val="800"/>
              </a:spcAft>
              <a:buClr>
                <a:srgbClr val="0070C0"/>
              </a:buClr>
              <a:buSzPct val="80000"/>
              <a:buFont typeface="Wingdings 3" charset="2"/>
              <a:buChar char=""/>
              <a:tabLst/>
              <a:defRPr/>
            </a:pPr>
            <a:r>
              <a:rPr kumimoji="0" lang="de-DE" sz="2000" b="0" i="0" u="none" strike="noStrike" kern="1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Beispiel: an welcher Voraussetzung für ein dichtes Dach fehlt es –technisch gesehen – konkret? </a:t>
            </a:r>
          </a:p>
          <a:p>
            <a:pPr marL="742950" marR="0" lvl="1" indent="-285750" algn="l" defTabSz="457200" rtl="0" eaLnBrk="1" fontAlgn="auto" latinLnBrk="0" hangingPunct="1">
              <a:lnSpc>
                <a:spcPct val="107000"/>
              </a:lnSpc>
              <a:spcBef>
                <a:spcPts val="1000"/>
              </a:spcBef>
              <a:spcAft>
                <a:spcPts val="800"/>
              </a:spcAft>
              <a:buClr>
                <a:srgbClr val="0070C0"/>
              </a:buClr>
              <a:buSzPct val="80000"/>
              <a:buFont typeface="Wingdings 3" charset="2"/>
              <a:buChar char=""/>
              <a:tabLst/>
              <a:defRPr/>
            </a:pPr>
            <a:r>
              <a:rPr kumimoji="0" lang="de-DE" sz="2000" b="0" i="0" u="none" strike="noStrike" kern="1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Grundlage der Begutachtung: Woraus geht hervor, dass dieser Arbeitsschritt anders hätte ausgeführt werden müssen? (reine Funktionalität, DIN-Vorschriften, Wechselwirkungen mit anderen Umständen vor Ort, etc.)</a:t>
            </a:r>
          </a:p>
          <a:p>
            <a:pPr marL="742950" marR="0" lvl="1" indent="-285750" algn="l" defTabSz="457200" rtl="0" eaLnBrk="1" fontAlgn="auto" latinLnBrk="0" hangingPunct="1">
              <a:lnSpc>
                <a:spcPct val="107000"/>
              </a:lnSpc>
              <a:spcBef>
                <a:spcPts val="1000"/>
              </a:spcBef>
              <a:spcAft>
                <a:spcPts val="800"/>
              </a:spcAft>
              <a:buClr>
                <a:srgbClr val="0070C0"/>
              </a:buClr>
              <a:buSzPct val="80000"/>
              <a:buFont typeface="Wingdings 3" charset="2"/>
              <a:buChar char=""/>
              <a:tabLst/>
              <a:defRPr/>
            </a:pPr>
            <a:r>
              <a:rPr kumimoji="0" lang="de-DE" sz="2000" b="0" i="0" u="none" strike="noStrike" kern="1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Was folgt aus diesem „Verstoß“? Handelt es sich um eine zwingende und/oder allgemein anerkannte Vorschrift oder gibt es Einschränkungen?</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endParaRPr kumimoji="0" lang="de-DE"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57150" indent="0" algn="just" eaLnBrk="1" hangingPunct="1">
              <a:buFont typeface="Arial" panose="020B0604020202020204" pitchFamily="34" charset="0"/>
              <a:buNone/>
            </a:pPr>
            <a:endParaRPr lang="de-DE" altLang="de-DE" sz="2200" i="1" dirty="0"/>
          </a:p>
        </p:txBody>
      </p:sp>
    </p:spTree>
    <p:extLst>
      <p:ext uri="{BB962C8B-B14F-4D97-AF65-F5344CB8AC3E}">
        <p14:creationId xmlns:p14="http://schemas.microsoft.com/office/powerpoint/2010/main" val="291952403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397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397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397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5800" y="738838"/>
            <a:ext cx="8136259" cy="577849"/>
          </a:xfrm>
        </p:spPr>
        <p:txBody>
          <a:bodyPr/>
          <a:lstStyle/>
          <a:p>
            <a:pPr algn="just" eaLnBrk="1" hangingPunct="1"/>
            <a:r>
              <a:rPr kumimoji="0" lang="de-DE" sz="2800" b="0" i="0" u="none" strike="noStrike" kern="1200" cap="none" spc="0" normalizeH="0" baseline="0" noProof="0" dirty="0">
                <a:ln>
                  <a:noFill/>
                </a:ln>
                <a:solidFill>
                  <a:srgbClr val="002060"/>
                </a:solidFill>
                <a:effectLst/>
                <a:uLnTx/>
                <a:uFillTx/>
                <a:latin typeface="Trebuchet MS" panose="020B0603020202020204"/>
                <a:ea typeface="+mj-ea"/>
                <a:cs typeface="+mj-cs"/>
              </a:rPr>
              <a:t>Echter Beweisantrag vs. Ausforschung</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685800" y="1373188"/>
            <a:ext cx="7767638" cy="4841876"/>
          </a:xfrm>
        </p:spPr>
        <p:txBody>
          <a:bodyPr/>
          <a:lstStyle/>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400" b="0" i="0" u="none" strike="noStrike" kern="1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„Wie?“ (Beispiel: „Welche Maßnahmen sind zur Mangelbeseitigung erforderlich?“</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Ermittlung des Umfanges durch den Sachverständigen, keine Vorgaben des Gerichts oder der Parteien erforderlich</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endParaRPr kumimoji="0" lang="de-DE" sz="1600" b="0" i="0" u="none" strike="noStrike" kern="1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1800" b="0" i="0" u="none" strike="noStrike" kern="1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a:t>
            </a:r>
            <a:r>
              <a:rPr kumimoji="0" lang="de-DE" sz="2400" b="0" i="0" u="none" strike="noStrike" kern="1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Wie viel?“ (Beispiel: „Welche Kosten werden durch die Beseitigung voraussichtlich entstehen?“)</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200" b="0" i="0" u="none" strike="noStrike" kern="1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Kostenschätzung</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200" b="0" i="0" u="none" strike="noStrike" kern="1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Mitteilung, wenn und soweit Kosten (einzelner Teilgewerke) nicht in eigene Fachkompetenz fallen</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endParaRPr kumimoji="0" lang="de-DE"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57150" indent="0" algn="just" eaLnBrk="1" hangingPunct="1">
              <a:buClr>
                <a:srgbClr val="0070C0"/>
              </a:buClr>
              <a:buFont typeface="Arial" panose="020B0604020202020204" pitchFamily="34" charset="0"/>
              <a:buNone/>
            </a:pPr>
            <a:endParaRPr lang="de-DE" altLang="de-DE" sz="2200" i="1" dirty="0"/>
          </a:p>
        </p:txBody>
      </p:sp>
    </p:spTree>
    <p:extLst>
      <p:ext uri="{BB962C8B-B14F-4D97-AF65-F5344CB8AC3E}">
        <p14:creationId xmlns:p14="http://schemas.microsoft.com/office/powerpoint/2010/main" val="362072151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83977">
                                            <p:txEl>
                                              <p:pRg st="3" end="3"/>
                                            </p:txEl>
                                          </p:spTgt>
                                        </p:tgtEl>
                                        <p:attrNameLst>
                                          <p:attrName>style.visibility</p:attrName>
                                        </p:attrNameLst>
                                      </p:cBhvr>
                                      <p:to>
                                        <p:strVal val="visible"/>
                                      </p:to>
                                    </p:set>
                                    <p:anim calcmode="lin" valueType="num">
                                      <p:cBhvr additive="base">
                                        <p:cTn id="17" dur="500" fill="hold"/>
                                        <p:tgtEl>
                                          <p:spTgt spid="83977">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8397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397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397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5800" y="661194"/>
            <a:ext cx="8064251" cy="828674"/>
          </a:xfrm>
        </p:spPr>
        <p:txBody>
          <a:bodyPr/>
          <a:lstStyle/>
          <a:p>
            <a:pPr algn="l" eaLnBrk="1" hangingPunct="1"/>
            <a:r>
              <a:rPr kumimoji="0" lang="de-DE" sz="2800" b="0" i="0" u="none" strike="noStrike" kern="1200" cap="none" spc="0" normalizeH="0" baseline="0" noProof="0" dirty="0">
                <a:ln>
                  <a:noFill/>
                </a:ln>
                <a:solidFill>
                  <a:srgbClr val="002060"/>
                </a:solidFill>
                <a:effectLst/>
                <a:uLnTx/>
                <a:uFillTx/>
                <a:latin typeface="Trebuchet MS" panose="020B0603020202020204"/>
                <a:ea typeface="+mj-ea"/>
                <a:cs typeface="+mj-cs"/>
              </a:rPr>
              <a:t>Echter Beweisantrag vs. Ausforschung</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685800" y="1414462"/>
            <a:ext cx="7767638" cy="4800601"/>
          </a:xfrm>
        </p:spPr>
        <p:txBody>
          <a:bodyPr/>
          <a:lstStyle/>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Immer Auslegung anhand des vorgetragenen Sachverhaltes: Ist vorgetragen, warum es Zweifel an dem Gewerk gibt?</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Folge des Ausforschungsbeweises: Unzulässigkeit.</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endPar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Wer entscheidet darüber? Ausschließlich das Gericht!</a:t>
            </a:r>
          </a:p>
          <a:p>
            <a:pPr defTabSz="457200" eaLnBrk="1" fontAlgn="auto" hangingPunct="1">
              <a:lnSpc>
                <a:spcPct val="100000"/>
              </a:lnSpc>
              <a:spcBef>
                <a:spcPts val="1000"/>
              </a:spcBef>
              <a:spcAft>
                <a:spcPts val="0"/>
              </a:spcAft>
              <a:buClr>
                <a:srgbClr val="90C226"/>
              </a:buClr>
              <a:buSzPct val="80000"/>
              <a:defRPr/>
            </a:pPr>
            <a:endPar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Was, wenn ich als Sachverständiger die Frage so, weil zu unkonkret, nicht beantworten kann? Keine eigenen „Ermittlungen“!</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endParaRPr kumimoji="0" lang="de-DE"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57150" indent="0" algn="ctr" eaLnBrk="1" hangingPunct="1">
              <a:buFont typeface="Arial" panose="020B0604020202020204" pitchFamily="34" charset="0"/>
              <a:buNone/>
            </a:pPr>
            <a:endParaRPr lang="de-DE" altLang="de-DE" sz="2200" dirty="0"/>
          </a:p>
        </p:txBody>
      </p:sp>
    </p:spTree>
    <p:extLst>
      <p:ext uri="{BB962C8B-B14F-4D97-AF65-F5344CB8AC3E}">
        <p14:creationId xmlns:p14="http://schemas.microsoft.com/office/powerpoint/2010/main" val="387277599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397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397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397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2">
            <a:extLst>
              <a:ext uri="{FF2B5EF4-FFF2-40B4-BE49-F238E27FC236}">
                <a16:creationId xmlns:a16="http://schemas.microsoft.com/office/drawing/2014/main" id="{BCE360C4-FDE6-BDCA-0988-6075F0245AFA}"/>
              </a:ext>
            </a:extLst>
          </p:cNvPr>
          <p:cNvGrpSpPr>
            <a:grpSpLocks/>
          </p:cNvGrpSpPr>
          <p:nvPr/>
        </p:nvGrpSpPr>
        <p:grpSpPr bwMode="auto">
          <a:xfrm>
            <a:off x="-4763" y="6350"/>
            <a:ext cx="9144001" cy="730250"/>
            <a:chOff x="-3" y="4"/>
            <a:chExt cx="5760" cy="460"/>
          </a:xfrm>
        </p:grpSpPr>
        <p:sp>
          <p:nvSpPr>
            <p:cNvPr id="18447" name="Rectangle 3">
              <a:extLst>
                <a:ext uri="{FF2B5EF4-FFF2-40B4-BE49-F238E27FC236}">
                  <a16:creationId xmlns:a16="http://schemas.microsoft.com/office/drawing/2014/main" id="{ECB7D844-D2C4-6683-C579-59F34BC85627}"/>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18448" name="Line 4">
              <a:extLst>
                <a:ext uri="{FF2B5EF4-FFF2-40B4-BE49-F238E27FC236}">
                  <a16:creationId xmlns:a16="http://schemas.microsoft.com/office/drawing/2014/main" id="{B3BD0F1D-A101-834C-CD9E-DAD57D6EFD37}"/>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49" name="Line 5">
              <a:extLst>
                <a:ext uri="{FF2B5EF4-FFF2-40B4-BE49-F238E27FC236}">
                  <a16:creationId xmlns:a16="http://schemas.microsoft.com/office/drawing/2014/main" id="{CDEADDD6-9BA1-5A13-B244-7029A1CD95BE}"/>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50" name="Line 6">
              <a:extLst>
                <a:ext uri="{FF2B5EF4-FFF2-40B4-BE49-F238E27FC236}">
                  <a16:creationId xmlns:a16="http://schemas.microsoft.com/office/drawing/2014/main" id="{40322BCB-2533-A7BD-0C60-6A1C2D3E2722}"/>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51" name="Line 7">
              <a:extLst>
                <a:ext uri="{FF2B5EF4-FFF2-40B4-BE49-F238E27FC236}">
                  <a16:creationId xmlns:a16="http://schemas.microsoft.com/office/drawing/2014/main" id="{8A93B03E-7277-B822-BA7F-7ED45F2B2830}"/>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18435" name="Group 8">
            <a:extLst>
              <a:ext uri="{FF2B5EF4-FFF2-40B4-BE49-F238E27FC236}">
                <a16:creationId xmlns:a16="http://schemas.microsoft.com/office/drawing/2014/main" id="{1BF2B286-9BF0-FEF4-F036-273DE3DB096D}"/>
              </a:ext>
            </a:extLst>
          </p:cNvPr>
          <p:cNvGrpSpPr>
            <a:grpSpLocks/>
          </p:cNvGrpSpPr>
          <p:nvPr/>
        </p:nvGrpSpPr>
        <p:grpSpPr bwMode="auto">
          <a:xfrm>
            <a:off x="0" y="0"/>
            <a:ext cx="2133600" cy="685800"/>
            <a:chOff x="0" y="0"/>
            <a:chExt cx="1344" cy="432"/>
          </a:xfrm>
        </p:grpSpPr>
        <p:sp>
          <p:nvSpPr>
            <p:cNvPr id="18442" name="Rectangle 9">
              <a:extLst>
                <a:ext uri="{FF2B5EF4-FFF2-40B4-BE49-F238E27FC236}">
                  <a16:creationId xmlns:a16="http://schemas.microsoft.com/office/drawing/2014/main" id="{0CCF27B9-5F7E-5E28-B3A0-C24DD7AD1DB7}"/>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8443" name="Line 10">
              <a:extLst>
                <a:ext uri="{FF2B5EF4-FFF2-40B4-BE49-F238E27FC236}">
                  <a16:creationId xmlns:a16="http://schemas.microsoft.com/office/drawing/2014/main" id="{A1A2FB82-6ACE-DB98-18BB-7FB7B5ABB95F}"/>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44" name="Line 11">
              <a:extLst>
                <a:ext uri="{FF2B5EF4-FFF2-40B4-BE49-F238E27FC236}">
                  <a16:creationId xmlns:a16="http://schemas.microsoft.com/office/drawing/2014/main" id="{CC408BEA-ED0A-DF9E-8D28-81F514B64DEF}"/>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45" name="Line 12">
              <a:extLst>
                <a:ext uri="{FF2B5EF4-FFF2-40B4-BE49-F238E27FC236}">
                  <a16:creationId xmlns:a16="http://schemas.microsoft.com/office/drawing/2014/main" id="{39CBBB2F-0692-4168-EFCF-2CD043519BC3}"/>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18446" name="Line 13">
              <a:extLst>
                <a:ext uri="{FF2B5EF4-FFF2-40B4-BE49-F238E27FC236}">
                  <a16:creationId xmlns:a16="http://schemas.microsoft.com/office/drawing/2014/main" id="{3F037FF8-623F-1DFB-E1A3-25E2E8D0F26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18436" name="Picture 14">
            <a:extLst>
              <a:ext uri="{FF2B5EF4-FFF2-40B4-BE49-F238E27FC236}">
                <a16:creationId xmlns:a16="http://schemas.microsoft.com/office/drawing/2014/main" id="{FBC98AAA-81D3-FFBE-5863-E4F51C04A1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8437" name="Text Box 15">
            <a:extLst>
              <a:ext uri="{FF2B5EF4-FFF2-40B4-BE49-F238E27FC236}">
                <a16:creationId xmlns:a16="http://schemas.microsoft.com/office/drawing/2014/main" id="{45CAC589-0EA8-61D4-2285-5197E00F609F}"/>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8438" name="Rectangle 16">
            <a:extLst>
              <a:ext uri="{FF2B5EF4-FFF2-40B4-BE49-F238E27FC236}">
                <a16:creationId xmlns:a16="http://schemas.microsoft.com/office/drawing/2014/main" id="{F1059408-F38A-822E-204B-4C945DB9D324}"/>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18439" name="Text Box 17">
            <a:extLst>
              <a:ext uri="{FF2B5EF4-FFF2-40B4-BE49-F238E27FC236}">
                <a16:creationId xmlns:a16="http://schemas.microsoft.com/office/drawing/2014/main" id="{256E4855-198B-6B86-67F9-5701AE4EAEAB}"/>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18440" name="Rectangle 18">
            <a:extLst>
              <a:ext uri="{FF2B5EF4-FFF2-40B4-BE49-F238E27FC236}">
                <a16:creationId xmlns:a16="http://schemas.microsoft.com/office/drawing/2014/main" id="{39B4A942-1A58-380F-E25A-6678F9DA5DB3}"/>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7177" name="Rectangle 19">
            <a:extLst>
              <a:ext uri="{FF2B5EF4-FFF2-40B4-BE49-F238E27FC236}">
                <a16:creationId xmlns:a16="http://schemas.microsoft.com/office/drawing/2014/main" id="{17BD37DA-E77A-10CC-A66E-ECCA3FACC75F}"/>
              </a:ext>
            </a:extLst>
          </p:cNvPr>
          <p:cNvSpPr>
            <a:spLocks noGrp="1" noChangeArrowheads="1"/>
          </p:cNvSpPr>
          <p:nvPr>
            <p:ph type="body" idx="1"/>
          </p:nvPr>
        </p:nvSpPr>
        <p:spPr/>
        <p:txBody>
          <a:bodyPr/>
          <a:lstStyle/>
          <a:p>
            <a:pPr marL="57150" indent="0" eaLnBrk="1" hangingPunct="1">
              <a:buFont typeface="Arial" panose="020B0604020202020204" pitchFamily="34" charset="0"/>
              <a:buNone/>
              <a:defRPr/>
            </a:pPr>
            <a:r>
              <a:rPr lang="de-DE" altLang="de-DE" sz="2200" b="1" dirty="0"/>
              <a:t>Die einzelnen Beweismittel</a:t>
            </a:r>
          </a:p>
          <a:p>
            <a:pPr marL="57150" indent="0" eaLnBrk="1" hangingPunct="1">
              <a:buFont typeface="Arial" panose="020B0604020202020204" pitchFamily="34" charset="0"/>
              <a:buNone/>
              <a:defRPr/>
            </a:pPr>
            <a:endParaRPr lang="de-DE" altLang="de-DE" sz="2200" b="1" dirty="0"/>
          </a:p>
          <a:p>
            <a:pPr marL="57150" indent="0" eaLnBrk="1" hangingPunct="1">
              <a:buFont typeface="Arial" panose="020B0604020202020204" pitchFamily="34" charset="0"/>
              <a:buNone/>
              <a:defRPr/>
            </a:pPr>
            <a:r>
              <a:rPr lang="de-DE" altLang="de-DE" sz="2200" dirty="0"/>
              <a:t>Der Beweis im Prozess kann aber nur mit fünf verschiedenen Beweismitteln geführt werden. Diese sind:</a:t>
            </a:r>
          </a:p>
          <a:p>
            <a:pPr marL="57150" indent="0" eaLnBrk="1" hangingPunct="1">
              <a:buFont typeface="Arial" panose="020B0604020202020204" pitchFamily="34" charset="0"/>
              <a:buNone/>
              <a:defRPr/>
            </a:pPr>
            <a:endParaRPr lang="de-DE" altLang="de-DE" sz="2200" dirty="0"/>
          </a:p>
          <a:p>
            <a:pPr marL="400050" indent="-342900" eaLnBrk="1" hangingPunct="1">
              <a:defRPr/>
            </a:pPr>
            <a:r>
              <a:rPr lang="de-DE" altLang="de-DE" sz="2200" dirty="0"/>
              <a:t>Augenschein</a:t>
            </a:r>
          </a:p>
          <a:p>
            <a:pPr marL="400050" indent="-342900" eaLnBrk="1" hangingPunct="1">
              <a:defRPr/>
            </a:pPr>
            <a:r>
              <a:rPr lang="de-DE" altLang="de-DE" sz="2200" dirty="0"/>
              <a:t>Zeugen</a:t>
            </a:r>
          </a:p>
          <a:p>
            <a:pPr marL="400050" indent="-342900" eaLnBrk="1" hangingPunct="1">
              <a:defRPr/>
            </a:pPr>
            <a:r>
              <a:rPr lang="de-DE" altLang="de-DE" sz="2200" dirty="0"/>
              <a:t>Sachverständigengutachten</a:t>
            </a:r>
          </a:p>
          <a:p>
            <a:pPr marL="400050" indent="-342900" eaLnBrk="1" hangingPunct="1">
              <a:defRPr/>
            </a:pPr>
            <a:r>
              <a:rPr lang="de-DE" altLang="de-DE" sz="2200" dirty="0"/>
              <a:t>Urkunden</a:t>
            </a:r>
          </a:p>
          <a:p>
            <a:pPr marL="400050" indent="-342900" eaLnBrk="1" hangingPunct="1">
              <a:defRPr/>
            </a:pPr>
            <a:r>
              <a:rPr lang="de-DE" altLang="de-DE" sz="2200" dirty="0"/>
              <a:t>Parteivernehmung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4213" y="836613"/>
            <a:ext cx="7992243" cy="830262"/>
          </a:xfrm>
        </p:spPr>
        <p:txBody>
          <a:bodyPr/>
          <a:lstStyle/>
          <a:p>
            <a:pPr algn="l" eaLnBrk="1" hangingPunct="1"/>
            <a:r>
              <a:rPr kumimoji="0" lang="de-DE" sz="2800" b="0" i="0" u="none" strike="noStrike" kern="1200" cap="none" spc="0" normalizeH="0" baseline="0" noProof="0" dirty="0">
                <a:ln>
                  <a:noFill/>
                </a:ln>
                <a:solidFill>
                  <a:srgbClr val="002060"/>
                </a:solidFill>
                <a:effectLst/>
                <a:uLnTx/>
                <a:uFillTx/>
                <a:latin typeface="Trebuchet MS" panose="020B0603020202020204"/>
                <a:ea typeface="+mj-ea"/>
                <a:cs typeface="+mj-cs"/>
              </a:rPr>
              <a:t>Zusammenarbeit des Sachverständigen mit dem Gericht</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685800" y="1666876"/>
            <a:ext cx="7767638" cy="4548188"/>
          </a:xfrm>
        </p:spPr>
        <p:txBody>
          <a:bodyPr/>
          <a:lstStyle/>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Aufgabentrennung beachten:</a:t>
            </a:r>
            <a:r>
              <a:rPr kumimoji="0" lang="de-DE" sz="17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de-DE" sz="19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Das Gericht ist für das Juristische zuständig, der Sachverständige 	für das Tatsächliche</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1900" b="0" i="0" u="none" strike="noStrike" kern="1200" cap="none" spc="0" normalizeH="0" baseline="0" noProof="0" dirty="0">
                <a:ln>
                  <a:noFill/>
                </a:ln>
                <a:solidFill>
                  <a:srgbClr val="90C226"/>
                </a:solidFill>
                <a:effectLst/>
                <a:uLnTx/>
                <a:uFillTx/>
                <a:latin typeface="Trebuchet MS" panose="020B0603020202020204"/>
                <a:ea typeface="+mn-ea"/>
                <a:cs typeface="+mn-cs"/>
              </a:rPr>
              <a:t>Wie ist die Lage vor Ort?</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1900" b="0" i="0" u="none" strike="noStrike" kern="1200" cap="none" spc="0" normalizeH="0" baseline="0" noProof="0" dirty="0">
                <a:ln>
                  <a:noFill/>
                </a:ln>
                <a:solidFill>
                  <a:srgbClr val="90C226"/>
                </a:solidFill>
                <a:effectLst/>
                <a:uLnTx/>
                <a:uFillTx/>
                <a:latin typeface="Trebuchet MS" panose="020B0603020202020204"/>
                <a:ea typeface="+mn-ea"/>
                <a:cs typeface="+mn-cs"/>
              </a:rPr>
              <a:t>Entspricht die Ausführung dem, was von fachgerechter Arbeit gefordert werden muss? (Technischer Mangel)</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1900" b="0" i="0" u="none" strike="noStrike" kern="1200" cap="none" spc="0" normalizeH="0" baseline="0" noProof="0" dirty="0">
                <a:ln>
                  <a:noFill/>
                </a:ln>
                <a:solidFill>
                  <a:srgbClr val="90C226"/>
                </a:solidFill>
                <a:effectLst/>
                <a:uLnTx/>
                <a:uFillTx/>
                <a:latin typeface="Trebuchet MS" panose="020B0603020202020204"/>
                <a:ea typeface="+mn-ea"/>
                <a:cs typeface="+mn-cs"/>
              </a:rPr>
              <a:t>Wenn nein: warum nicht? Hier: welche Vorschriften sind zugrunde zu legen?</a:t>
            </a:r>
          </a:p>
          <a:p>
            <a:pPr marL="342900" indent="-285750" defTabSz="457200" eaLnBrk="1" fontAlgn="auto" hangingPunct="1">
              <a:lnSpc>
                <a:spcPct val="100000"/>
              </a:lnSpc>
              <a:spcBef>
                <a:spcPts val="1000"/>
              </a:spcBef>
              <a:spcAft>
                <a:spcPts val="0"/>
              </a:spcAft>
              <a:buClr>
                <a:srgbClr val="0070C0"/>
              </a:buClr>
              <a:buSzPct val="80000"/>
              <a:buFont typeface="Wingdings 3" charset="2"/>
              <a:buChar char=""/>
              <a:defRPr/>
            </a:pPr>
            <a:r>
              <a:rPr kumimoji="0" lang="de-DE" sz="23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Keine Bewertung des Sachverhaltes „drum herum“ </a:t>
            </a:r>
          </a:p>
          <a:p>
            <a:pPr marL="1143000" marR="0" lvl="2" indent="-2286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1900" b="0" i="0" u="none" strike="noStrike" kern="1200" cap="none" spc="0" normalizeH="0" baseline="0" noProof="0" dirty="0">
                <a:ln>
                  <a:noFill/>
                </a:ln>
                <a:solidFill>
                  <a:srgbClr val="FF0000"/>
                </a:solidFill>
                <a:effectLst/>
                <a:uLnTx/>
                <a:uFillTx/>
                <a:latin typeface="Trebuchet MS" panose="020B0603020202020204"/>
                <a:ea typeface="+mn-ea"/>
                <a:cs typeface="+mn-cs"/>
              </a:rPr>
              <a:t>Nicht: </a:t>
            </a:r>
            <a:r>
              <a:rPr kumimoji="0" lang="de-DE" sz="19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Was war vertraglich vereinbart? Ist die Mangelbeseitigung unverhältnismäßig gegenüber den Auswirkungen des Mangels? Sind die in der Gerichtsakte befindlichen Belege ausreichender Nachweis für die Behauptung einer Partei?</a:t>
            </a:r>
          </a:p>
          <a:p>
            <a:pPr marL="1143000" marR="0" lvl="2" indent="-2286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19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Notfalls: Nachfrage bei Gericht!</a:t>
            </a:r>
          </a:p>
          <a:p>
            <a:pPr marL="742950" marR="0" lvl="1" indent="-28575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endParaRPr kumimoji="0" lang="de-DE" sz="15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57150" indent="0" eaLnBrk="1" hangingPunct="1">
              <a:buFont typeface="Arial" panose="020B0604020202020204" pitchFamily="34" charset="0"/>
              <a:buNone/>
            </a:pPr>
            <a:endParaRPr lang="de-DE" altLang="de-DE" sz="2200" i="1" dirty="0"/>
          </a:p>
        </p:txBody>
      </p:sp>
    </p:spTree>
    <p:extLst>
      <p:ext uri="{BB962C8B-B14F-4D97-AF65-F5344CB8AC3E}">
        <p14:creationId xmlns:p14="http://schemas.microsoft.com/office/powerpoint/2010/main" val="198194250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3977">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397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83977">
                                            <p:txEl>
                                              <p:pRg st="4" end="4"/>
                                            </p:txEl>
                                          </p:spTgt>
                                        </p:tgtEl>
                                        <p:attrNameLst>
                                          <p:attrName>style.visibility</p:attrName>
                                        </p:attrNameLst>
                                      </p:cBhvr>
                                      <p:to>
                                        <p:strVal val="visible"/>
                                      </p:to>
                                    </p:set>
                                    <p:anim calcmode="lin" valueType="num">
                                      <p:cBhvr additive="base">
                                        <p:cTn id="21" dur="500" fill="hold"/>
                                        <p:tgtEl>
                                          <p:spTgt spid="83977">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8397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3977">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397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4213" y="727075"/>
            <a:ext cx="7767637" cy="1112985"/>
          </a:xfrm>
        </p:spPr>
        <p:txBody>
          <a:bodyPr/>
          <a:lstStyle/>
          <a:p>
            <a:pPr algn="l" eaLnBrk="1" hangingPunct="1"/>
            <a:r>
              <a:rPr kumimoji="0" lang="de-DE" sz="2800" b="0" i="0" u="none" strike="noStrike" kern="1200" cap="none" spc="0" normalizeH="0" baseline="0" noProof="0" dirty="0">
                <a:ln>
                  <a:noFill/>
                </a:ln>
                <a:solidFill>
                  <a:srgbClr val="002060"/>
                </a:solidFill>
                <a:effectLst/>
                <a:uLnTx/>
                <a:uFillTx/>
                <a:latin typeface="Trebuchet MS" panose="020B0603020202020204"/>
                <a:ea typeface="+mj-ea"/>
                <a:cs typeface="+mj-cs"/>
              </a:rPr>
              <a:t>Exkurs: Symptom-Rechtsprechung als Problem im Gutachtenauftrag</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685800" y="1666876"/>
            <a:ext cx="7767638" cy="4548188"/>
          </a:xfrm>
        </p:spPr>
        <p:txBody>
          <a:bodyPr/>
          <a:lstStyle/>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Wie weit darf der Gutachter zur Ermittlung des „Fehlers“ gehen?</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Kontakt mit dem Gericht</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Darstellen, welche Grundlagen benötigt werden, um Abweichungen von Leistungsbeschreibungen feststellen zu können</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Mögliche Problematiken zwischen „vertraglicher Soll-Beschaffenheit“ und fachgerechter Ausführung darstellen </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Austausch zwischen Gericht und Sachverständigen zu rechtlichem Hintergrund/ technischen Problematiken</a:t>
            </a:r>
          </a:p>
          <a:p>
            <a:pPr marL="57150" indent="0" algn="ctr" eaLnBrk="1" hangingPunct="1">
              <a:buFont typeface="Arial" panose="020B0604020202020204" pitchFamily="34" charset="0"/>
              <a:buNone/>
            </a:pPr>
            <a:endParaRPr lang="de-DE" altLang="de-DE" sz="2200" i="1" dirty="0"/>
          </a:p>
        </p:txBody>
      </p:sp>
    </p:spTree>
    <p:extLst>
      <p:ext uri="{BB962C8B-B14F-4D97-AF65-F5344CB8AC3E}">
        <p14:creationId xmlns:p14="http://schemas.microsoft.com/office/powerpoint/2010/main" val="3457734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3977">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3977">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397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4213" y="836613"/>
            <a:ext cx="7767637" cy="827086"/>
          </a:xfrm>
        </p:spPr>
        <p:txBody>
          <a:bodyPr/>
          <a:lstStyle/>
          <a:p>
            <a:pPr algn="l" eaLnBrk="1" hangingPunct="1"/>
            <a:r>
              <a:rPr kumimoji="0" lang="de-DE" sz="2800" b="0" i="0" u="none" strike="noStrike" kern="1200" cap="none" spc="0" normalizeH="0" baseline="0" noProof="0" dirty="0">
                <a:ln>
                  <a:noFill/>
                </a:ln>
                <a:solidFill>
                  <a:srgbClr val="002060"/>
                </a:solidFill>
                <a:effectLst/>
                <a:uLnTx/>
                <a:uFillTx/>
                <a:latin typeface="Trebuchet MS" panose="020B0603020202020204"/>
                <a:ea typeface="+mj-ea"/>
                <a:cs typeface="+mj-cs"/>
              </a:rPr>
              <a:t>Zusammenarbeit des Sachverständigen mit dem Gericht</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685800" y="1663700"/>
            <a:ext cx="7767638" cy="4551364"/>
          </a:xfrm>
        </p:spPr>
        <p:txBody>
          <a:bodyPr/>
          <a:lstStyle/>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Nachfragen/ Bedenkenmitteilungen/ Anregung der Erweiterung des Beweisbeschlusses an das Gericht</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Rechte: Anspruch auf Einschreiten des Gerichts </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Pflichten: Die Gerichtsakte ist bei Auftragserteilung darauf zu prüfen, ob alle für die Begutachtung erforderlichen Informationen vorliegen und der Auftrag dem eigenen Fachgebiet unterfällt</a:t>
            </a:r>
          </a:p>
          <a:p>
            <a:pPr marL="457200" marR="0" lvl="1"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de-DE" sz="1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Keine „Eigenregie“, damit wird Gutachten angreifbar</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de-DE"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Kein Direktkontakt mit den Parteien! = alle Anforderungen über das Gericht</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de-DE"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endParaRPr kumimoji="0" lang="de-DE"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57150" indent="0" algn="ctr" eaLnBrk="1" hangingPunct="1">
              <a:buFont typeface="Arial" panose="020B0604020202020204" pitchFamily="34" charset="0"/>
              <a:buNone/>
            </a:pPr>
            <a:endParaRPr lang="de-DE" altLang="de-DE" sz="2200" i="1" dirty="0"/>
          </a:p>
        </p:txBody>
      </p:sp>
    </p:spTree>
    <p:extLst>
      <p:ext uri="{BB962C8B-B14F-4D97-AF65-F5344CB8AC3E}">
        <p14:creationId xmlns:p14="http://schemas.microsoft.com/office/powerpoint/2010/main" val="15875795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397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83977">
                                            <p:txEl>
                                              <p:pRg st="4" end="4"/>
                                            </p:txEl>
                                          </p:spTgt>
                                        </p:tgtEl>
                                        <p:attrNameLst>
                                          <p:attrName>style.visibility</p:attrName>
                                        </p:attrNameLst>
                                      </p:cBhvr>
                                      <p:to>
                                        <p:strVal val="visible"/>
                                      </p:to>
                                    </p:set>
                                    <p:anim calcmode="lin" valueType="num">
                                      <p:cBhvr additive="base">
                                        <p:cTn id="21" dur="500" fill="hold"/>
                                        <p:tgtEl>
                                          <p:spTgt spid="83977">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8397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83977">
                                            <p:txEl>
                                              <p:pRg st="6" end="6"/>
                                            </p:txEl>
                                          </p:spTgt>
                                        </p:tgtEl>
                                        <p:attrNameLst>
                                          <p:attrName>style.visibility</p:attrName>
                                        </p:attrNameLst>
                                      </p:cBhvr>
                                      <p:to>
                                        <p:strVal val="visible"/>
                                      </p:to>
                                    </p:set>
                                    <p:anim calcmode="lin" valueType="num">
                                      <p:cBhvr additive="base">
                                        <p:cTn id="27" dur="500" fill="hold"/>
                                        <p:tgtEl>
                                          <p:spTgt spid="83977">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8397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Group 2">
            <a:extLst>
              <a:ext uri="{FF2B5EF4-FFF2-40B4-BE49-F238E27FC236}">
                <a16:creationId xmlns:a16="http://schemas.microsoft.com/office/drawing/2014/main" id="{8B8DE84D-6148-BEBB-FCE2-B2A293AA57BD}"/>
              </a:ext>
            </a:extLst>
          </p:cNvPr>
          <p:cNvGrpSpPr>
            <a:grpSpLocks/>
          </p:cNvGrpSpPr>
          <p:nvPr/>
        </p:nvGrpSpPr>
        <p:grpSpPr bwMode="auto">
          <a:xfrm>
            <a:off x="-4763" y="6350"/>
            <a:ext cx="9144001" cy="730250"/>
            <a:chOff x="-3" y="4"/>
            <a:chExt cx="5760" cy="460"/>
          </a:xfrm>
        </p:grpSpPr>
        <p:sp>
          <p:nvSpPr>
            <p:cNvPr id="83983" name="Rectangle 3">
              <a:extLst>
                <a:ext uri="{FF2B5EF4-FFF2-40B4-BE49-F238E27FC236}">
                  <a16:creationId xmlns:a16="http://schemas.microsoft.com/office/drawing/2014/main" id="{502F9DA6-738D-2DCC-B5AA-BAE911C5739E}"/>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3984" name="Line 4">
              <a:extLst>
                <a:ext uri="{FF2B5EF4-FFF2-40B4-BE49-F238E27FC236}">
                  <a16:creationId xmlns:a16="http://schemas.microsoft.com/office/drawing/2014/main" id="{5ECD4CF7-F939-211D-3A75-6DC6EB189F89}"/>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5" name="Line 5">
              <a:extLst>
                <a:ext uri="{FF2B5EF4-FFF2-40B4-BE49-F238E27FC236}">
                  <a16:creationId xmlns:a16="http://schemas.microsoft.com/office/drawing/2014/main" id="{219EA326-B1C4-67D6-828B-823A7D34A9BA}"/>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6" name="Line 6">
              <a:extLst>
                <a:ext uri="{FF2B5EF4-FFF2-40B4-BE49-F238E27FC236}">
                  <a16:creationId xmlns:a16="http://schemas.microsoft.com/office/drawing/2014/main" id="{7D7ABD33-BC59-3D19-7AD0-01F5023102E1}"/>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7" name="Line 7">
              <a:extLst>
                <a:ext uri="{FF2B5EF4-FFF2-40B4-BE49-F238E27FC236}">
                  <a16:creationId xmlns:a16="http://schemas.microsoft.com/office/drawing/2014/main" id="{1D93A3F2-64D2-33AA-FD38-DEA182073A62}"/>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3971" name="Group 8">
            <a:extLst>
              <a:ext uri="{FF2B5EF4-FFF2-40B4-BE49-F238E27FC236}">
                <a16:creationId xmlns:a16="http://schemas.microsoft.com/office/drawing/2014/main" id="{0D03CAB3-4340-53F8-1E56-EDD2B53D0CD0}"/>
              </a:ext>
            </a:extLst>
          </p:cNvPr>
          <p:cNvGrpSpPr>
            <a:grpSpLocks/>
          </p:cNvGrpSpPr>
          <p:nvPr/>
        </p:nvGrpSpPr>
        <p:grpSpPr bwMode="auto">
          <a:xfrm>
            <a:off x="0" y="0"/>
            <a:ext cx="2133600" cy="685800"/>
            <a:chOff x="0" y="0"/>
            <a:chExt cx="1344" cy="432"/>
          </a:xfrm>
        </p:grpSpPr>
        <p:sp>
          <p:nvSpPr>
            <p:cNvPr id="83978" name="Rectangle 9">
              <a:extLst>
                <a:ext uri="{FF2B5EF4-FFF2-40B4-BE49-F238E27FC236}">
                  <a16:creationId xmlns:a16="http://schemas.microsoft.com/office/drawing/2014/main" id="{013C8347-E7E9-5919-C7A4-C0F54951FAC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9" name="Line 10">
              <a:extLst>
                <a:ext uri="{FF2B5EF4-FFF2-40B4-BE49-F238E27FC236}">
                  <a16:creationId xmlns:a16="http://schemas.microsoft.com/office/drawing/2014/main" id="{05F5F140-77B1-C368-34EF-A9A657FA751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0" name="Line 11">
              <a:extLst>
                <a:ext uri="{FF2B5EF4-FFF2-40B4-BE49-F238E27FC236}">
                  <a16:creationId xmlns:a16="http://schemas.microsoft.com/office/drawing/2014/main" id="{A607AD4E-2E8C-840C-0011-B796068261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1" name="Line 12">
              <a:extLst>
                <a:ext uri="{FF2B5EF4-FFF2-40B4-BE49-F238E27FC236}">
                  <a16:creationId xmlns:a16="http://schemas.microsoft.com/office/drawing/2014/main" id="{FB6AB8D5-7EAF-8CC2-774F-3231E5A10956}"/>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3982" name="Line 13">
              <a:extLst>
                <a:ext uri="{FF2B5EF4-FFF2-40B4-BE49-F238E27FC236}">
                  <a16:creationId xmlns:a16="http://schemas.microsoft.com/office/drawing/2014/main" id="{4CFA9B30-72E7-C0D4-3E74-9F9CDB59C8A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3972" name="Picture 14">
            <a:extLst>
              <a:ext uri="{FF2B5EF4-FFF2-40B4-BE49-F238E27FC236}">
                <a16:creationId xmlns:a16="http://schemas.microsoft.com/office/drawing/2014/main" id="{2263A355-E0F2-8E9C-F510-AC9EDB7FB9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3973" name="Text Box 15">
            <a:extLst>
              <a:ext uri="{FF2B5EF4-FFF2-40B4-BE49-F238E27FC236}">
                <a16:creationId xmlns:a16="http://schemas.microsoft.com/office/drawing/2014/main" id="{4BFC5B5A-11C6-09D7-3631-85435F32DA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4" name="Rectangle 16">
            <a:extLst>
              <a:ext uri="{FF2B5EF4-FFF2-40B4-BE49-F238E27FC236}">
                <a16:creationId xmlns:a16="http://schemas.microsoft.com/office/drawing/2014/main" id="{A3EBC78E-8B55-D030-6519-BEC568D4A4B3}"/>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3975" name="Text Box 17">
            <a:extLst>
              <a:ext uri="{FF2B5EF4-FFF2-40B4-BE49-F238E27FC236}">
                <a16:creationId xmlns:a16="http://schemas.microsoft.com/office/drawing/2014/main" id="{D75E4714-BF0F-4AAD-310B-EE234EFF78E2}"/>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3976" name="Rectangle 18">
            <a:extLst>
              <a:ext uri="{FF2B5EF4-FFF2-40B4-BE49-F238E27FC236}">
                <a16:creationId xmlns:a16="http://schemas.microsoft.com/office/drawing/2014/main" id="{6470A94E-FBC5-15A4-DCF2-8590B00BFA0D}"/>
              </a:ext>
            </a:extLst>
          </p:cNvPr>
          <p:cNvSpPr>
            <a:spLocks noGrp="1" noChangeArrowheads="1"/>
          </p:cNvSpPr>
          <p:nvPr>
            <p:ph type="title"/>
          </p:nvPr>
        </p:nvSpPr>
        <p:spPr>
          <a:xfrm>
            <a:off x="684213" y="736601"/>
            <a:ext cx="7767637" cy="627062"/>
          </a:xfrm>
        </p:spPr>
        <p:txBody>
          <a:bodyPr/>
          <a:lstStyle/>
          <a:p>
            <a:pPr algn="l" eaLnBrk="1" hangingPunct="1"/>
            <a:r>
              <a:rPr kumimoji="0" lang="de-DE" sz="2800" b="0" i="0" u="none" strike="noStrike" kern="1200" cap="none" spc="0" normalizeH="0" baseline="0" noProof="0" dirty="0">
                <a:ln>
                  <a:noFill/>
                </a:ln>
                <a:solidFill>
                  <a:srgbClr val="002060"/>
                </a:solidFill>
                <a:effectLst/>
                <a:uLnTx/>
                <a:uFillTx/>
                <a:latin typeface="Trebuchet MS" panose="020B0603020202020204"/>
                <a:ea typeface="+mj-ea"/>
                <a:cs typeface="+mj-cs"/>
              </a:rPr>
              <a:t>Die Anhörung – Kritik des Gerichts?</a:t>
            </a:r>
            <a:endParaRPr lang="de-DE" altLang="de-DE" sz="2800" dirty="0">
              <a:solidFill>
                <a:srgbClr val="002060"/>
              </a:solidFill>
            </a:endParaRPr>
          </a:p>
        </p:txBody>
      </p:sp>
      <p:sp>
        <p:nvSpPr>
          <p:cNvPr id="83977" name="Rectangle 19">
            <a:extLst>
              <a:ext uri="{FF2B5EF4-FFF2-40B4-BE49-F238E27FC236}">
                <a16:creationId xmlns:a16="http://schemas.microsoft.com/office/drawing/2014/main" id="{8749B932-8078-C9D3-1BA9-E0A2FF03DBED}"/>
              </a:ext>
            </a:extLst>
          </p:cNvPr>
          <p:cNvSpPr>
            <a:spLocks noGrp="1" noChangeArrowheads="1"/>
          </p:cNvSpPr>
          <p:nvPr>
            <p:ph type="body" idx="1"/>
          </p:nvPr>
        </p:nvSpPr>
        <p:spPr>
          <a:xfrm>
            <a:off x="468064" y="1273524"/>
            <a:ext cx="8280400" cy="4941539"/>
          </a:xfrm>
        </p:spPr>
        <p:txBody>
          <a:bodyPr/>
          <a:lstStyle/>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Anhörungsantrag muss statt gegeben werden</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Konkrete Fragestellungen erforderlich </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Vorabübersendung durch das Gericht möglich</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Vorbereitung durch erneutes Durchlesen der Akte und der eigenen Gutachten</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Ggf. ergänzende Unterlagen erarbeiten/ zur Vorlage im Termin vorbereiten</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Kostenmitteilung an das Gericht</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Ordnungsgeld bis 3.000,00 EUR möglich bei unentschuldigtem Fernbleiben</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Fragerecht aller Beteiligten</a:t>
            </a:r>
          </a:p>
          <a:p>
            <a:pPr marL="742950" marR="0" lvl="1" indent="-28575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Auch hier wieder: Leitung obliegt dem Gericht!</a:t>
            </a:r>
          </a:p>
          <a:p>
            <a:pPr marL="342900" marR="0" lvl="0" indent="-342900" algn="l" defTabSz="457200" rtl="0" eaLnBrk="1" fontAlgn="auto" latinLnBrk="0" hangingPunct="1">
              <a:lnSpc>
                <a:spcPct val="100000"/>
              </a:lnSpc>
              <a:spcBef>
                <a:spcPts val="1000"/>
              </a:spcBef>
              <a:spcAft>
                <a:spcPts val="0"/>
              </a:spcAft>
              <a:buClr>
                <a:srgbClr val="0070C0"/>
              </a:buClr>
              <a:buSzPct val="80000"/>
              <a:buFont typeface="Wingdings 3" charset="2"/>
              <a:buChar char=""/>
              <a:tabLst/>
              <a:defRPr/>
            </a:pPr>
            <a:r>
              <a:rPr kumimoji="0" lang="de-DE"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Anhörung dient gerade der Korrektur etwaiger Missverständnisse und/oder „Fehler“ im Gutachten</a:t>
            </a:r>
          </a:p>
          <a:p>
            <a:pPr marL="57150" indent="0" algn="ctr" eaLnBrk="1" hangingPunct="1">
              <a:buFont typeface="Arial" panose="020B0604020202020204" pitchFamily="34" charset="0"/>
              <a:buNone/>
            </a:pPr>
            <a:endParaRPr lang="de-DE" altLang="de-DE" sz="2200" i="1" dirty="0"/>
          </a:p>
        </p:txBody>
      </p:sp>
    </p:spTree>
    <p:extLst>
      <p:ext uri="{BB962C8B-B14F-4D97-AF65-F5344CB8AC3E}">
        <p14:creationId xmlns:p14="http://schemas.microsoft.com/office/powerpoint/2010/main" val="378427995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7">
                                            <p:txEl>
                                              <p:pRg st="0" end="0"/>
                                            </p:txEl>
                                          </p:spTgt>
                                        </p:tgtEl>
                                        <p:attrNameLst>
                                          <p:attrName>style.visibility</p:attrName>
                                        </p:attrNameLst>
                                      </p:cBhvr>
                                      <p:to>
                                        <p:strVal val="visible"/>
                                      </p:to>
                                    </p:set>
                                    <p:anim calcmode="lin" valueType="num">
                                      <p:cBhvr additive="base">
                                        <p:cTn id="7" dur="500" fill="hold"/>
                                        <p:tgtEl>
                                          <p:spTgt spid="839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3977">
                                            <p:txEl>
                                              <p:pRg st="1" end="1"/>
                                            </p:txEl>
                                          </p:spTgt>
                                        </p:tgtEl>
                                        <p:attrNameLst>
                                          <p:attrName>style.visibility</p:attrName>
                                        </p:attrNameLst>
                                      </p:cBhvr>
                                      <p:to>
                                        <p:strVal val="visible"/>
                                      </p:to>
                                    </p:set>
                                    <p:anim calcmode="lin" valueType="num">
                                      <p:cBhvr additive="base">
                                        <p:cTn id="13" dur="500" fill="hold"/>
                                        <p:tgtEl>
                                          <p:spTgt spid="8397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3977">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83977">
                                            <p:txEl>
                                              <p:pRg st="2" end="2"/>
                                            </p:txEl>
                                          </p:spTgt>
                                        </p:tgtEl>
                                        <p:attrNameLst>
                                          <p:attrName>style.visibility</p:attrName>
                                        </p:attrNameLst>
                                      </p:cBhvr>
                                      <p:to>
                                        <p:strVal val="visible"/>
                                      </p:to>
                                    </p:set>
                                    <p:anim calcmode="lin" valueType="num">
                                      <p:cBhvr additive="base">
                                        <p:cTn id="17" dur="500" fill="hold"/>
                                        <p:tgtEl>
                                          <p:spTgt spid="8397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83977">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83977">
                                            <p:txEl>
                                              <p:pRg st="3" end="3"/>
                                            </p:txEl>
                                          </p:spTgt>
                                        </p:tgtEl>
                                        <p:attrNameLst>
                                          <p:attrName>style.visibility</p:attrName>
                                        </p:attrNameLst>
                                      </p:cBhvr>
                                      <p:to>
                                        <p:strVal val="visible"/>
                                      </p:to>
                                    </p:set>
                                    <p:anim calcmode="lin" valueType="num">
                                      <p:cBhvr additive="base">
                                        <p:cTn id="21" dur="500" fill="hold"/>
                                        <p:tgtEl>
                                          <p:spTgt spid="8397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83977">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83977">
                                            <p:txEl>
                                              <p:pRg st="4" end="4"/>
                                            </p:txEl>
                                          </p:spTgt>
                                        </p:tgtEl>
                                        <p:attrNameLst>
                                          <p:attrName>style.visibility</p:attrName>
                                        </p:attrNameLst>
                                      </p:cBhvr>
                                      <p:to>
                                        <p:strVal val="visible"/>
                                      </p:to>
                                    </p:set>
                                    <p:anim calcmode="lin" valueType="num">
                                      <p:cBhvr additive="base">
                                        <p:cTn id="25" dur="500" fill="hold"/>
                                        <p:tgtEl>
                                          <p:spTgt spid="8397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397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83977">
                                            <p:txEl>
                                              <p:pRg st="5" end="5"/>
                                            </p:txEl>
                                          </p:spTgt>
                                        </p:tgtEl>
                                        <p:attrNameLst>
                                          <p:attrName>style.visibility</p:attrName>
                                        </p:attrNameLst>
                                      </p:cBhvr>
                                      <p:to>
                                        <p:strVal val="visible"/>
                                      </p:to>
                                    </p:set>
                                    <p:anim calcmode="lin" valueType="num">
                                      <p:cBhvr additive="base">
                                        <p:cTn id="31" dur="500" fill="hold"/>
                                        <p:tgtEl>
                                          <p:spTgt spid="8397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397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83977">
                                            <p:txEl>
                                              <p:pRg st="6" end="6"/>
                                            </p:txEl>
                                          </p:spTgt>
                                        </p:tgtEl>
                                        <p:attrNameLst>
                                          <p:attrName>style.visibility</p:attrName>
                                        </p:attrNameLst>
                                      </p:cBhvr>
                                      <p:to>
                                        <p:strVal val="visible"/>
                                      </p:to>
                                    </p:set>
                                    <p:anim calcmode="lin" valueType="num">
                                      <p:cBhvr additive="base">
                                        <p:cTn id="37" dur="500" fill="hold"/>
                                        <p:tgtEl>
                                          <p:spTgt spid="83977">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397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83977">
                                            <p:txEl>
                                              <p:pRg st="7" end="7"/>
                                            </p:txEl>
                                          </p:spTgt>
                                        </p:tgtEl>
                                        <p:attrNameLst>
                                          <p:attrName>style.visibility</p:attrName>
                                        </p:attrNameLst>
                                      </p:cBhvr>
                                      <p:to>
                                        <p:strVal val="visible"/>
                                      </p:to>
                                    </p:set>
                                    <p:anim calcmode="lin" valueType="num">
                                      <p:cBhvr additive="base">
                                        <p:cTn id="43" dur="500" fill="hold"/>
                                        <p:tgtEl>
                                          <p:spTgt spid="83977">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3977">
                                            <p:txEl>
                                              <p:pRg st="7" end="7"/>
                                            </p:txEl>
                                          </p:spTgt>
                                        </p:tgtEl>
                                        <p:attrNameLst>
                                          <p:attrName>ppt_y</p:attrName>
                                        </p:attrNameLst>
                                      </p:cBhvr>
                                      <p:tavLst>
                                        <p:tav tm="0">
                                          <p:val>
                                            <p:strVal val="#ppt_y"/>
                                          </p:val>
                                        </p:tav>
                                        <p:tav tm="100000">
                                          <p:val>
                                            <p:strVal val="#ppt_y"/>
                                          </p:val>
                                        </p:tav>
                                      </p:tavLst>
                                    </p:anim>
                                  </p:childTnLst>
                                </p:cTn>
                              </p:par>
                              <p:par>
                                <p:cTn id="45" presetID="2" presetClass="entr" presetSubtype="8" fill="hold" nodeType="withEffect">
                                  <p:stCondLst>
                                    <p:cond delay="0"/>
                                  </p:stCondLst>
                                  <p:childTnLst>
                                    <p:set>
                                      <p:cBhvr>
                                        <p:cTn id="46" dur="1" fill="hold">
                                          <p:stCondLst>
                                            <p:cond delay="0"/>
                                          </p:stCondLst>
                                        </p:cTn>
                                        <p:tgtEl>
                                          <p:spTgt spid="83977">
                                            <p:txEl>
                                              <p:pRg st="8" end="8"/>
                                            </p:txEl>
                                          </p:spTgt>
                                        </p:tgtEl>
                                        <p:attrNameLst>
                                          <p:attrName>style.visibility</p:attrName>
                                        </p:attrNameLst>
                                      </p:cBhvr>
                                      <p:to>
                                        <p:strVal val="visible"/>
                                      </p:to>
                                    </p:set>
                                    <p:anim calcmode="lin" valueType="num">
                                      <p:cBhvr additive="base">
                                        <p:cTn id="47" dur="500" fill="hold"/>
                                        <p:tgtEl>
                                          <p:spTgt spid="83977">
                                            <p:txEl>
                                              <p:pRg st="8" end="8"/>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8397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nodeType="clickEffect">
                                  <p:stCondLst>
                                    <p:cond delay="0"/>
                                  </p:stCondLst>
                                  <p:childTnLst>
                                    <p:set>
                                      <p:cBhvr>
                                        <p:cTn id="52" dur="1" fill="hold">
                                          <p:stCondLst>
                                            <p:cond delay="0"/>
                                          </p:stCondLst>
                                        </p:cTn>
                                        <p:tgtEl>
                                          <p:spTgt spid="83977">
                                            <p:txEl>
                                              <p:pRg st="9" end="9"/>
                                            </p:txEl>
                                          </p:spTgt>
                                        </p:tgtEl>
                                        <p:attrNameLst>
                                          <p:attrName>style.visibility</p:attrName>
                                        </p:attrNameLst>
                                      </p:cBhvr>
                                      <p:to>
                                        <p:strVal val="visible"/>
                                      </p:to>
                                    </p:set>
                                    <p:anim calcmode="lin" valueType="num">
                                      <p:cBhvr additive="base">
                                        <p:cTn id="53" dur="500" fill="hold"/>
                                        <p:tgtEl>
                                          <p:spTgt spid="83977">
                                            <p:txEl>
                                              <p:pRg st="9" end="9"/>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83977">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6018" name="Group 2">
            <a:extLst>
              <a:ext uri="{FF2B5EF4-FFF2-40B4-BE49-F238E27FC236}">
                <a16:creationId xmlns:a16="http://schemas.microsoft.com/office/drawing/2014/main" id="{CA4BF2EE-772B-7C07-3295-07229A78B778}"/>
              </a:ext>
            </a:extLst>
          </p:cNvPr>
          <p:cNvGrpSpPr>
            <a:grpSpLocks/>
          </p:cNvGrpSpPr>
          <p:nvPr/>
        </p:nvGrpSpPr>
        <p:grpSpPr bwMode="auto">
          <a:xfrm>
            <a:off x="-4763" y="6350"/>
            <a:ext cx="9144001" cy="730250"/>
            <a:chOff x="-3" y="4"/>
            <a:chExt cx="5760" cy="460"/>
          </a:xfrm>
        </p:grpSpPr>
        <p:sp>
          <p:nvSpPr>
            <p:cNvPr id="86031" name="Rectangle 3">
              <a:extLst>
                <a:ext uri="{FF2B5EF4-FFF2-40B4-BE49-F238E27FC236}">
                  <a16:creationId xmlns:a16="http://schemas.microsoft.com/office/drawing/2014/main" id="{BED6AFC3-8284-7000-A444-6D6C78993CE8}"/>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86032" name="Line 4">
              <a:extLst>
                <a:ext uri="{FF2B5EF4-FFF2-40B4-BE49-F238E27FC236}">
                  <a16:creationId xmlns:a16="http://schemas.microsoft.com/office/drawing/2014/main" id="{5F2FA3D2-FD5A-B120-BE5A-B1D6BFC58C2D}"/>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6033" name="Line 5">
              <a:extLst>
                <a:ext uri="{FF2B5EF4-FFF2-40B4-BE49-F238E27FC236}">
                  <a16:creationId xmlns:a16="http://schemas.microsoft.com/office/drawing/2014/main" id="{C352D332-2BDD-EA6B-D865-17818FD4A634}"/>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6034" name="Line 6">
              <a:extLst>
                <a:ext uri="{FF2B5EF4-FFF2-40B4-BE49-F238E27FC236}">
                  <a16:creationId xmlns:a16="http://schemas.microsoft.com/office/drawing/2014/main" id="{042F7CF7-9654-B040-C99C-1B7D109143B6}"/>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6035" name="Line 7">
              <a:extLst>
                <a:ext uri="{FF2B5EF4-FFF2-40B4-BE49-F238E27FC236}">
                  <a16:creationId xmlns:a16="http://schemas.microsoft.com/office/drawing/2014/main" id="{DBDD818E-5D24-4D7E-536A-362C9A0B67E9}"/>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86019" name="Group 8">
            <a:extLst>
              <a:ext uri="{FF2B5EF4-FFF2-40B4-BE49-F238E27FC236}">
                <a16:creationId xmlns:a16="http://schemas.microsoft.com/office/drawing/2014/main" id="{2509E964-B6E9-30B2-4C9E-046927B2E206}"/>
              </a:ext>
            </a:extLst>
          </p:cNvPr>
          <p:cNvGrpSpPr>
            <a:grpSpLocks/>
          </p:cNvGrpSpPr>
          <p:nvPr/>
        </p:nvGrpSpPr>
        <p:grpSpPr bwMode="auto">
          <a:xfrm>
            <a:off x="0" y="0"/>
            <a:ext cx="2133600" cy="685800"/>
            <a:chOff x="0" y="0"/>
            <a:chExt cx="1344" cy="432"/>
          </a:xfrm>
        </p:grpSpPr>
        <p:sp>
          <p:nvSpPr>
            <p:cNvPr id="86026" name="Rectangle 9">
              <a:extLst>
                <a:ext uri="{FF2B5EF4-FFF2-40B4-BE49-F238E27FC236}">
                  <a16:creationId xmlns:a16="http://schemas.microsoft.com/office/drawing/2014/main" id="{54DA1146-06BB-B821-46C2-8F2EDBDDAAE4}"/>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6027" name="Line 10">
              <a:extLst>
                <a:ext uri="{FF2B5EF4-FFF2-40B4-BE49-F238E27FC236}">
                  <a16:creationId xmlns:a16="http://schemas.microsoft.com/office/drawing/2014/main" id="{CFCD73C9-195D-4298-4DF3-4E46DCD73075}"/>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6028" name="Line 11">
              <a:extLst>
                <a:ext uri="{FF2B5EF4-FFF2-40B4-BE49-F238E27FC236}">
                  <a16:creationId xmlns:a16="http://schemas.microsoft.com/office/drawing/2014/main" id="{92975A3E-E238-85D3-FF6C-A2BEBA066B79}"/>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6029" name="Line 12">
              <a:extLst>
                <a:ext uri="{FF2B5EF4-FFF2-40B4-BE49-F238E27FC236}">
                  <a16:creationId xmlns:a16="http://schemas.microsoft.com/office/drawing/2014/main" id="{7BF6AF31-6A4E-C462-479E-109803128E15}"/>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6030" name="Line 13">
              <a:extLst>
                <a:ext uri="{FF2B5EF4-FFF2-40B4-BE49-F238E27FC236}">
                  <a16:creationId xmlns:a16="http://schemas.microsoft.com/office/drawing/2014/main" id="{6F7B1426-762D-E97E-35AB-DD219F78E819}"/>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86020" name="Picture 14">
            <a:extLst>
              <a:ext uri="{FF2B5EF4-FFF2-40B4-BE49-F238E27FC236}">
                <a16:creationId xmlns:a16="http://schemas.microsoft.com/office/drawing/2014/main" id="{C1F10988-6D1B-3A44-5B5E-FE9E2671A4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6021" name="Text Box 15">
            <a:extLst>
              <a:ext uri="{FF2B5EF4-FFF2-40B4-BE49-F238E27FC236}">
                <a16:creationId xmlns:a16="http://schemas.microsoft.com/office/drawing/2014/main" id="{69F12B28-16AF-8A12-7DB4-C72908EC0CB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6022" name="Rectangle 16">
            <a:extLst>
              <a:ext uri="{FF2B5EF4-FFF2-40B4-BE49-F238E27FC236}">
                <a16:creationId xmlns:a16="http://schemas.microsoft.com/office/drawing/2014/main" id="{DFAD1CED-3B3D-63DE-4EF1-FF8C1D78B8A9}"/>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86023" name="Text Box 17">
            <a:extLst>
              <a:ext uri="{FF2B5EF4-FFF2-40B4-BE49-F238E27FC236}">
                <a16:creationId xmlns:a16="http://schemas.microsoft.com/office/drawing/2014/main" id="{21534539-5B6C-3CE2-B836-44B3A08E570E}"/>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86024" name="Rectangle 18">
            <a:extLst>
              <a:ext uri="{FF2B5EF4-FFF2-40B4-BE49-F238E27FC236}">
                <a16:creationId xmlns:a16="http://schemas.microsoft.com/office/drawing/2014/main" id="{63C8C6D5-D378-2A9A-E04F-644698A6A7EC}"/>
              </a:ext>
            </a:extLst>
          </p:cNvPr>
          <p:cNvSpPr>
            <a:spLocks noGrp="1" noChangeArrowheads="1"/>
          </p:cNvSpPr>
          <p:nvPr>
            <p:ph type="title"/>
          </p:nvPr>
        </p:nvSpPr>
        <p:spPr>
          <a:xfrm>
            <a:off x="684213" y="836613"/>
            <a:ext cx="7767637" cy="1079500"/>
          </a:xfrm>
        </p:spPr>
        <p:txBody>
          <a:bodyPr/>
          <a:lstStyle/>
          <a:p>
            <a:pPr eaLnBrk="1" hangingPunct="1"/>
            <a:r>
              <a:rPr lang="de-DE" altLang="de-DE" sz="2400" dirty="0">
                <a:solidFill>
                  <a:srgbClr val="002060"/>
                </a:solidFill>
              </a:rPr>
              <a:t>Der Sachverständige vor Gericht</a:t>
            </a:r>
          </a:p>
        </p:txBody>
      </p:sp>
      <p:sp>
        <p:nvSpPr>
          <p:cNvPr id="86025" name="Rectangle 19">
            <a:extLst>
              <a:ext uri="{FF2B5EF4-FFF2-40B4-BE49-F238E27FC236}">
                <a16:creationId xmlns:a16="http://schemas.microsoft.com/office/drawing/2014/main" id="{3FA50876-8C4E-BE67-9C31-B6AF10A5257F}"/>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endParaRPr lang="de-DE" altLang="de-DE" sz="2200" b="1" dirty="0"/>
          </a:p>
          <a:p>
            <a:pPr marL="57150" indent="0" eaLnBrk="1" hangingPunct="1">
              <a:buFont typeface="Arial" panose="020B0604020202020204" pitchFamily="34" charset="0"/>
              <a:buNone/>
            </a:pPr>
            <a:endParaRPr lang="de-DE" altLang="de-DE" sz="2200" b="1" dirty="0"/>
          </a:p>
          <a:p>
            <a:pPr marL="57150" indent="0" eaLnBrk="1" hangingPunct="1">
              <a:buFont typeface="Arial" panose="020B0604020202020204" pitchFamily="34" charset="0"/>
              <a:buNone/>
            </a:pPr>
            <a:endParaRPr lang="de-DE" altLang="de-DE" sz="2200" b="1" dirty="0"/>
          </a:p>
          <a:p>
            <a:pPr marL="57150" indent="0" eaLnBrk="1" hangingPunct="1">
              <a:buFont typeface="Arial" panose="020B0604020202020204" pitchFamily="34" charset="0"/>
              <a:buNone/>
            </a:pPr>
            <a:endParaRPr lang="de-DE" altLang="de-DE" sz="2200" b="1" dirty="0"/>
          </a:p>
          <a:p>
            <a:pPr marL="57150" indent="0" algn="ctr" eaLnBrk="1" hangingPunct="1">
              <a:buFont typeface="Arial" panose="020B0604020202020204" pitchFamily="34" charset="0"/>
              <a:buNone/>
            </a:pPr>
            <a:r>
              <a:rPr lang="de-DE" altLang="de-DE" sz="2200" b="1" dirty="0"/>
              <a:t>Vielen Dank für Ihre Aufmerksamkeit</a:t>
            </a:r>
            <a:endParaRPr lang="de-DE" altLang="de-DE" sz="22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2">
            <a:extLst>
              <a:ext uri="{FF2B5EF4-FFF2-40B4-BE49-F238E27FC236}">
                <a16:creationId xmlns:a16="http://schemas.microsoft.com/office/drawing/2014/main" id="{02FF5BC7-1DC1-0830-5729-927AA8D83725}"/>
              </a:ext>
            </a:extLst>
          </p:cNvPr>
          <p:cNvGrpSpPr>
            <a:grpSpLocks/>
          </p:cNvGrpSpPr>
          <p:nvPr/>
        </p:nvGrpSpPr>
        <p:grpSpPr bwMode="auto">
          <a:xfrm>
            <a:off x="-4763" y="6350"/>
            <a:ext cx="9144001" cy="730250"/>
            <a:chOff x="-3" y="4"/>
            <a:chExt cx="5760" cy="460"/>
          </a:xfrm>
        </p:grpSpPr>
        <p:sp>
          <p:nvSpPr>
            <p:cNvPr id="20495" name="Rectangle 3">
              <a:extLst>
                <a:ext uri="{FF2B5EF4-FFF2-40B4-BE49-F238E27FC236}">
                  <a16:creationId xmlns:a16="http://schemas.microsoft.com/office/drawing/2014/main" id="{96F265C7-77A2-BBB4-5B75-E2E4D9951317}"/>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20496" name="Line 4">
              <a:extLst>
                <a:ext uri="{FF2B5EF4-FFF2-40B4-BE49-F238E27FC236}">
                  <a16:creationId xmlns:a16="http://schemas.microsoft.com/office/drawing/2014/main" id="{718A4A6F-AF6D-9C5F-6B6E-8861BFF92FA0}"/>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7" name="Line 5">
              <a:extLst>
                <a:ext uri="{FF2B5EF4-FFF2-40B4-BE49-F238E27FC236}">
                  <a16:creationId xmlns:a16="http://schemas.microsoft.com/office/drawing/2014/main" id="{3E476842-0B8C-CFA3-0A6B-C97C677E9AB0}"/>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8" name="Line 6">
              <a:extLst>
                <a:ext uri="{FF2B5EF4-FFF2-40B4-BE49-F238E27FC236}">
                  <a16:creationId xmlns:a16="http://schemas.microsoft.com/office/drawing/2014/main" id="{DAA46228-F8A8-31DF-21BE-37A9563467FD}"/>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9" name="Line 7">
              <a:extLst>
                <a:ext uri="{FF2B5EF4-FFF2-40B4-BE49-F238E27FC236}">
                  <a16:creationId xmlns:a16="http://schemas.microsoft.com/office/drawing/2014/main" id="{8E84C460-0D6A-D2E2-D73B-6018F8A14FE8}"/>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20483" name="Group 8">
            <a:extLst>
              <a:ext uri="{FF2B5EF4-FFF2-40B4-BE49-F238E27FC236}">
                <a16:creationId xmlns:a16="http://schemas.microsoft.com/office/drawing/2014/main" id="{D720B793-7E93-1320-9299-D7BA310362A9}"/>
              </a:ext>
            </a:extLst>
          </p:cNvPr>
          <p:cNvGrpSpPr>
            <a:grpSpLocks/>
          </p:cNvGrpSpPr>
          <p:nvPr/>
        </p:nvGrpSpPr>
        <p:grpSpPr bwMode="auto">
          <a:xfrm>
            <a:off x="0" y="0"/>
            <a:ext cx="2133600" cy="685800"/>
            <a:chOff x="0" y="0"/>
            <a:chExt cx="1344" cy="432"/>
          </a:xfrm>
        </p:grpSpPr>
        <p:sp>
          <p:nvSpPr>
            <p:cNvPr id="20490" name="Rectangle 9">
              <a:extLst>
                <a:ext uri="{FF2B5EF4-FFF2-40B4-BE49-F238E27FC236}">
                  <a16:creationId xmlns:a16="http://schemas.microsoft.com/office/drawing/2014/main" id="{0C77E531-8066-0BD3-A3FA-CBA55E43DC2E}"/>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0491" name="Line 10">
              <a:extLst>
                <a:ext uri="{FF2B5EF4-FFF2-40B4-BE49-F238E27FC236}">
                  <a16:creationId xmlns:a16="http://schemas.microsoft.com/office/drawing/2014/main" id="{78E2C8E4-975D-D451-ED5E-817079A7BB74}"/>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2" name="Line 11">
              <a:extLst>
                <a:ext uri="{FF2B5EF4-FFF2-40B4-BE49-F238E27FC236}">
                  <a16:creationId xmlns:a16="http://schemas.microsoft.com/office/drawing/2014/main" id="{F39047D7-3353-D8FE-03AF-B7C4BA1D7896}"/>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3" name="Line 12">
              <a:extLst>
                <a:ext uri="{FF2B5EF4-FFF2-40B4-BE49-F238E27FC236}">
                  <a16:creationId xmlns:a16="http://schemas.microsoft.com/office/drawing/2014/main" id="{673F5855-B426-FC7E-1F29-B75ED7FB4638}"/>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0494" name="Line 13">
              <a:extLst>
                <a:ext uri="{FF2B5EF4-FFF2-40B4-BE49-F238E27FC236}">
                  <a16:creationId xmlns:a16="http://schemas.microsoft.com/office/drawing/2014/main" id="{00FE5C66-A1E2-7B50-E76A-72A1AA4AEC8A}"/>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20484" name="Picture 14">
            <a:extLst>
              <a:ext uri="{FF2B5EF4-FFF2-40B4-BE49-F238E27FC236}">
                <a16:creationId xmlns:a16="http://schemas.microsoft.com/office/drawing/2014/main" id="{D698E882-84CF-A323-E169-29C8A6B113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85" name="Text Box 15">
            <a:extLst>
              <a:ext uri="{FF2B5EF4-FFF2-40B4-BE49-F238E27FC236}">
                <a16:creationId xmlns:a16="http://schemas.microsoft.com/office/drawing/2014/main" id="{47F8716F-5D19-CE37-2FD5-BD0529C76C55}"/>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0486" name="Rectangle 16">
            <a:extLst>
              <a:ext uri="{FF2B5EF4-FFF2-40B4-BE49-F238E27FC236}">
                <a16:creationId xmlns:a16="http://schemas.microsoft.com/office/drawing/2014/main" id="{D41A46CC-668A-9677-7531-6164C6296250}"/>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0487" name="Text Box 17">
            <a:extLst>
              <a:ext uri="{FF2B5EF4-FFF2-40B4-BE49-F238E27FC236}">
                <a16:creationId xmlns:a16="http://schemas.microsoft.com/office/drawing/2014/main" id="{8AB09AE3-0107-15BC-2FD7-B4A9ADFBEDC4}"/>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20488" name="Rectangle 18">
            <a:extLst>
              <a:ext uri="{FF2B5EF4-FFF2-40B4-BE49-F238E27FC236}">
                <a16:creationId xmlns:a16="http://schemas.microsoft.com/office/drawing/2014/main" id="{1108721B-4B80-0969-33CC-95F554C315E7}"/>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20489" name="Rectangle 19">
            <a:extLst>
              <a:ext uri="{FF2B5EF4-FFF2-40B4-BE49-F238E27FC236}">
                <a16:creationId xmlns:a16="http://schemas.microsoft.com/office/drawing/2014/main" id="{1B31BB67-8908-E34B-F172-BDAD3BFD3B82}"/>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endParaRPr lang="de-DE" altLang="de-DE" sz="2200" dirty="0"/>
          </a:p>
          <a:p>
            <a:pPr marL="57150" indent="0" eaLnBrk="1" hangingPunct="1">
              <a:buFont typeface="Arial" panose="020B0604020202020204" pitchFamily="34" charset="0"/>
              <a:buNone/>
            </a:pPr>
            <a:r>
              <a:rPr lang="de-DE" altLang="de-DE" sz="2200" dirty="0"/>
              <a:t>Der Sachverständigenbeweis wird allein durch das mündlich oder schriftlich erstattete Gutachten </a:t>
            </a:r>
            <a:r>
              <a:rPr lang="de-DE" altLang="de-DE" sz="2200" u="sng" dirty="0"/>
              <a:t>im Auftrag des Gerichts erbracht.</a:t>
            </a:r>
          </a:p>
          <a:p>
            <a:pPr marL="57150" indent="0" eaLnBrk="1" hangingPunct="1">
              <a:buFont typeface="Arial" panose="020B0604020202020204" pitchFamily="34" charset="0"/>
              <a:buNone/>
            </a:pPr>
            <a:endParaRPr lang="de-DE" altLang="de-DE" sz="2200" dirty="0"/>
          </a:p>
          <a:p>
            <a:pPr marL="57150" indent="0" eaLnBrk="1" hangingPunct="1">
              <a:buFont typeface="Arial" panose="020B0604020202020204" pitchFamily="34" charset="0"/>
              <a:buNone/>
            </a:pPr>
            <a:r>
              <a:rPr lang="de-DE" altLang="de-DE" sz="2200" dirty="0"/>
              <a:t>Das bedeutet der gerichtlich bestellte Sachverständige wird alleine auf Initiative des Gerichts tätig. </a:t>
            </a:r>
          </a:p>
          <a:p>
            <a:pPr marL="57150" indent="0" eaLnBrk="1" hangingPunct="1">
              <a:buFont typeface="Arial" panose="020B0604020202020204" pitchFamily="34" charset="0"/>
              <a:buNone/>
            </a:pPr>
            <a:endParaRPr lang="de-DE" altLang="de-DE" sz="2200" dirty="0"/>
          </a:p>
          <a:p>
            <a:pPr marL="57150" indent="0" eaLnBrk="1" hangingPunct="1">
              <a:buFont typeface="Arial" panose="020B0604020202020204" pitchFamily="34" charset="0"/>
              <a:buNone/>
            </a:pPr>
            <a:r>
              <a:rPr lang="de-DE" altLang="de-DE" sz="2200" dirty="0"/>
              <a:t>Ein </a:t>
            </a:r>
            <a:r>
              <a:rPr lang="de-DE" altLang="de-DE" sz="2200" u="sng" dirty="0"/>
              <a:t>Privatgutachten</a:t>
            </a:r>
            <a:r>
              <a:rPr lang="de-DE" altLang="de-DE" sz="2200" dirty="0"/>
              <a:t> einer Partei ist daher </a:t>
            </a:r>
            <a:r>
              <a:rPr lang="de-DE" altLang="de-DE" sz="2200" u="sng" dirty="0"/>
              <a:t>kein Sachverständigenbeweis</a:t>
            </a:r>
            <a:r>
              <a:rPr lang="de-DE" altLang="de-DE" sz="2200" dirty="0"/>
              <a:t> sondern ein Urkundenbeweis.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oup 2">
            <a:extLst>
              <a:ext uri="{FF2B5EF4-FFF2-40B4-BE49-F238E27FC236}">
                <a16:creationId xmlns:a16="http://schemas.microsoft.com/office/drawing/2014/main" id="{A1758675-DCE9-EF89-B9B1-F07D0912F261}"/>
              </a:ext>
            </a:extLst>
          </p:cNvPr>
          <p:cNvGrpSpPr>
            <a:grpSpLocks/>
          </p:cNvGrpSpPr>
          <p:nvPr/>
        </p:nvGrpSpPr>
        <p:grpSpPr bwMode="auto">
          <a:xfrm>
            <a:off x="-4763" y="6350"/>
            <a:ext cx="9144001" cy="730250"/>
            <a:chOff x="-3" y="4"/>
            <a:chExt cx="5760" cy="460"/>
          </a:xfrm>
        </p:grpSpPr>
        <p:sp>
          <p:nvSpPr>
            <p:cNvPr id="22543" name="Rectangle 3">
              <a:extLst>
                <a:ext uri="{FF2B5EF4-FFF2-40B4-BE49-F238E27FC236}">
                  <a16:creationId xmlns:a16="http://schemas.microsoft.com/office/drawing/2014/main" id="{EE4EB48C-9D9D-427F-15E7-8B2C0D30F90A}"/>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22544" name="Line 4">
              <a:extLst>
                <a:ext uri="{FF2B5EF4-FFF2-40B4-BE49-F238E27FC236}">
                  <a16:creationId xmlns:a16="http://schemas.microsoft.com/office/drawing/2014/main" id="{9035A528-80E5-4741-B775-7C48EDE47ADE}"/>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45" name="Line 5">
              <a:extLst>
                <a:ext uri="{FF2B5EF4-FFF2-40B4-BE49-F238E27FC236}">
                  <a16:creationId xmlns:a16="http://schemas.microsoft.com/office/drawing/2014/main" id="{3FF03F96-10A8-C993-ED30-4E357A3477AD}"/>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46" name="Line 6">
              <a:extLst>
                <a:ext uri="{FF2B5EF4-FFF2-40B4-BE49-F238E27FC236}">
                  <a16:creationId xmlns:a16="http://schemas.microsoft.com/office/drawing/2014/main" id="{792CD004-0946-84A2-DBAB-6E8D23782A45}"/>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47" name="Line 7">
              <a:extLst>
                <a:ext uri="{FF2B5EF4-FFF2-40B4-BE49-F238E27FC236}">
                  <a16:creationId xmlns:a16="http://schemas.microsoft.com/office/drawing/2014/main" id="{6F894446-B17C-E989-2809-5471DE772A6E}"/>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22531" name="Group 8">
            <a:extLst>
              <a:ext uri="{FF2B5EF4-FFF2-40B4-BE49-F238E27FC236}">
                <a16:creationId xmlns:a16="http://schemas.microsoft.com/office/drawing/2014/main" id="{5772F7A2-5F96-E24A-4116-8C223D31A21D}"/>
              </a:ext>
            </a:extLst>
          </p:cNvPr>
          <p:cNvGrpSpPr>
            <a:grpSpLocks/>
          </p:cNvGrpSpPr>
          <p:nvPr/>
        </p:nvGrpSpPr>
        <p:grpSpPr bwMode="auto">
          <a:xfrm>
            <a:off x="0" y="0"/>
            <a:ext cx="2133600" cy="685800"/>
            <a:chOff x="0" y="0"/>
            <a:chExt cx="1344" cy="432"/>
          </a:xfrm>
        </p:grpSpPr>
        <p:sp>
          <p:nvSpPr>
            <p:cNvPr id="22538" name="Rectangle 9">
              <a:extLst>
                <a:ext uri="{FF2B5EF4-FFF2-40B4-BE49-F238E27FC236}">
                  <a16:creationId xmlns:a16="http://schemas.microsoft.com/office/drawing/2014/main" id="{D8CB0A23-EB2F-52E3-A992-58803A4010B1}"/>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2539" name="Line 10">
              <a:extLst>
                <a:ext uri="{FF2B5EF4-FFF2-40B4-BE49-F238E27FC236}">
                  <a16:creationId xmlns:a16="http://schemas.microsoft.com/office/drawing/2014/main" id="{14741946-31EE-83A6-932F-163026B5D7DD}"/>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40" name="Line 11">
              <a:extLst>
                <a:ext uri="{FF2B5EF4-FFF2-40B4-BE49-F238E27FC236}">
                  <a16:creationId xmlns:a16="http://schemas.microsoft.com/office/drawing/2014/main" id="{93B079F6-EA15-916D-5471-EB218A409387}"/>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41" name="Line 12">
              <a:extLst>
                <a:ext uri="{FF2B5EF4-FFF2-40B4-BE49-F238E27FC236}">
                  <a16:creationId xmlns:a16="http://schemas.microsoft.com/office/drawing/2014/main" id="{A10D910E-EBC3-632E-7D03-BBB07BB323F0}"/>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42" name="Line 13">
              <a:extLst>
                <a:ext uri="{FF2B5EF4-FFF2-40B4-BE49-F238E27FC236}">
                  <a16:creationId xmlns:a16="http://schemas.microsoft.com/office/drawing/2014/main" id="{DC905C17-37A7-5AA1-667B-854F74A61470}"/>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22532" name="Picture 14">
            <a:extLst>
              <a:ext uri="{FF2B5EF4-FFF2-40B4-BE49-F238E27FC236}">
                <a16:creationId xmlns:a16="http://schemas.microsoft.com/office/drawing/2014/main" id="{82E44220-902F-2F00-B8FA-22A853415B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2533" name="Text Box 15">
            <a:extLst>
              <a:ext uri="{FF2B5EF4-FFF2-40B4-BE49-F238E27FC236}">
                <a16:creationId xmlns:a16="http://schemas.microsoft.com/office/drawing/2014/main" id="{138B9CEA-0CAA-662A-8958-BBDA8C80C34E}"/>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2534" name="Rectangle 16">
            <a:extLst>
              <a:ext uri="{FF2B5EF4-FFF2-40B4-BE49-F238E27FC236}">
                <a16:creationId xmlns:a16="http://schemas.microsoft.com/office/drawing/2014/main" id="{B60313AB-A337-9E6E-C8CA-14A393491AED}"/>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2535" name="Text Box 17">
            <a:extLst>
              <a:ext uri="{FF2B5EF4-FFF2-40B4-BE49-F238E27FC236}">
                <a16:creationId xmlns:a16="http://schemas.microsoft.com/office/drawing/2014/main" id="{224B56CB-FB9C-3A5B-D24D-CFB9309F6AF4}"/>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22536" name="Rectangle 18">
            <a:extLst>
              <a:ext uri="{FF2B5EF4-FFF2-40B4-BE49-F238E27FC236}">
                <a16:creationId xmlns:a16="http://schemas.microsoft.com/office/drawing/2014/main" id="{6E18784F-7E24-2412-C7CA-CEAE1DB6C718}"/>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7177" name="Rectangle 19">
            <a:extLst>
              <a:ext uri="{FF2B5EF4-FFF2-40B4-BE49-F238E27FC236}">
                <a16:creationId xmlns:a16="http://schemas.microsoft.com/office/drawing/2014/main" id="{9256C159-923A-0A96-755D-BE008B3F7287}"/>
              </a:ext>
            </a:extLst>
          </p:cNvPr>
          <p:cNvSpPr>
            <a:spLocks noGrp="1" noChangeArrowheads="1"/>
          </p:cNvSpPr>
          <p:nvPr>
            <p:ph type="body" idx="1"/>
          </p:nvPr>
        </p:nvSpPr>
        <p:spPr/>
        <p:txBody>
          <a:bodyPr/>
          <a:lstStyle/>
          <a:p>
            <a:pPr marL="57150" indent="0" eaLnBrk="1" hangingPunct="1">
              <a:buFont typeface="Arial" panose="020B0604020202020204" pitchFamily="34" charset="0"/>
              <a:buNone/>
              <a:defRPr/>
            </a:pPr>
            <a:r>
              <a:rPr lang="de-DE" altLang="de-DE" sz="2200" b="1" dirty="0"/>
              <a:t>Das selbständige Beweisverfahren</a:t>
            </a:r>
          </a:p>
          <a:p>
            <a:pPr marL="57150" indent="0" eaLnBrk="1" hangingPunct="1">
              <a:buFont typeface="Arial" panose="020B0604020202020204" pitchFamily="34" charset="0"/>
              <a:buNone/>
              <a:defRPr/>
            </a:pPr>
            <a:endParaRPr lang="de-DE" altLang="de-DE" sz="2200" b="1" dirty="0"/>
          </a:p>
          <a:p>
            <a:pPr marL="57150" indent="0" eaLnBrk="1" hangingPunct="1">
              <a:buFont typeface="Arial" panose="020B0604020202020204" pitchFamily="34" charset="0"/>
              <a:buNone/>
              <a:defRPr/>
            </a:pPr>
            <a:r>
              <a:rPr lang="de-DE" altLang="de-DE" sz="2200" dirty="0"/>
              <a:t>Im selbständigen Beweisverfahren erfolgt die Beauftragung des SV durch das Gericht. Das sodann erstattete Gutachten ist somit ein gerichtlich verwertbares Gutachten und kein Privatgutachten der antragstellenden Partei. </a:t>
            </a:r>
          </a:p>
          <a:p>
            <a:pPr marL="57150" indent="0" eaLnBrk="1" hangingPunct="1">
              <a:buFont typeface="Arial" panose="020B0604020202020204" pitchFamily="34" charset="0"/>
              <a:buNone/>
              <a:defRPr/>
            </a:pPr>
            <a:endParaRPr lang="de-DE" altLang="de-DE" sz="2200" dirty="0"/>
          </a:p>
          <a:p>
            <a:pPr marL="57150" indent="0" eaLnBrk="1" hangingPunct="1">
              <a:buFont typeface="Arial" panose="020B0604020202020204" pitchFamily="34" charset="0"/>
              <a:buNone/>
              <a:defRPr/>
            </a:pPr>
            <a:r>
              <a:rPr lang="de-DE" altLang="de-DE" sz="2200" dirty="0"/>
              <a:t>Anlass:</a:t>
            </a:r>
          </a:p>
          <a:p>
            <a:pPr marL="400050" indent="-342900" eaLnBrk="1" hangingPunct="1">
              <a:buFontTx/>
              <a:buChar char="-"/>
              <a:defRPr/>
            </a:pPr>
            <a:r>
              <a:rPr lang="de-DE" altLang="de-DE" sz="2200" dirty="0"/>
              <a:t>Eilbedürftigkeit</a:t>
            </a:r>
          </a:p>
          <a:p>
            <a:pPr marL="400050" indent="-342900" eaLnBrk="1" hangingPunct="1">
              <a:buFontTx/>
              <a:buChar char="-"/>
              <a:defRPr/>
            </a:pPr>
            <a:r>
              <a:rPr lang="de-DE" altLang="de-DE" sz="2200" dirty="0"/>
              <a:t>Verjährungshemmung</a:t>
            </a:r>
          </a:p>
          <a:p>
            <a:pPr marL="400050" indent="-342900" eaLnBrk="1" hangingPunct="1">
              <a:buFontTx/>
              <a:buChar char="-"/>
              <a:defRPr/>
            </a:pPr>
            <a:r>
              <a:rPr lang="de-DE" altLang="de-DE" sz="2200" dirty="0"/>
              <a:t>Klärung von Verantwortlichkeiten mehrerer Beteiligter</a:t>
            </a:r>
          </a:p>
          <a:p>
            <a:pPr marL="400050" indent="-342900" eaLnBrk="1" hangingPunct="1">
              <a:buFontTx/>
              <a:buChar char="-"/>
              <a:defRPr/>
            </a:pPr>
            <a:r>
              <a:rPr lang="de-DE" altLang="de-DE" sz="2200" dirty="0"/>
              <a:t>Vermeidung eines Rechtsstreits</a:t>
            </a:r>
          </a:p>
          <a:p>
            <a:pPr marL="400050" indent="-342900" eaLnBrk="1" hangingPunct="1">
              <a:buFontTx/>
              <a:buChar char="-"/>
              <a:defRPr/>
            </a:pPr>
            <a:r>
              <a:rPr lang="de-DE" altLang="de-DE" sz="2200" dirty="0"/>
              <a:t>Klärung von Mängelfragen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a:extLst>
              <a:ext uri="{FF2B5EF4-FFF2-40B4-BE49-F238E27FC236}">
                <a16:creationId xmlns:a16="http://schemas.microsoft.com/office/drawing/2014/main" id="{095980B6-62C1-0839-46F6-CBACF6A95E03}"/>
              </a:ext>
            </a:extLst>
          </p:cNvPr>
          <p:cNvGrpSpPr>
            <a:grpSpLocks/>
          </p:cNvGrpSpPr>
          <p:nvPr/>
        </p:nvGrpSpPr>
        <p:grpSpPr bwMode="auto">
          <a:xfrm>
            <a:off x="-4763" y="6350"/>
            <a:ext cx="9144001" cy="730250"/>
            <a:chOff x="-3" y="4"/>
            <a:chExt cx="5760" cy="460"/>
          </a:xfrm>
        </p:grpSpPr>
        <p:sp>
          <p:nvSpPr>
            <p:cNvPr id="24591" name="Rectangle 3">
              <a:extLst>
                <a:ext uri="{FF2B5EF4-FFF2-40B4-BE49-F238E27FC236}">
                  <a16:creationId xmlns:a16="http://schemas.microsoft.com/office/drawing/2014/main" id="{8ABEEF18-054C-DA51-6DE4-E094A1999C64}"/>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24592" name="Line 4">
              <a:extLst>
                <a:ext uri="{FF2B5EF4-FFF2-40B4-BE49-F238E27FC236}">
                  <a16:creationId xmlns:a16="http://schemas.microsoft.com/office/drawing/2014/main" id="{95866A98-17E0-68F0-AEE4-BCFDF04593FB}"/>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4593" name="Line 5">
              <a:extLst>
                <a:ext uri="{FF2B5EF4-FFF2-40B4-BE49-F238E27FC236}">
                  <a16:creationId xmlns:a16="http://schemas.microsoft.com/office/drawing/2014/main" id="{E32E0EEF-C2F3-E4AB-C4E8-D6FB46FF7526}"/>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4594" name="Line 6">
              <a:extLst>
                <a:ext uri="{FF2B5EF4-FFF2-40B4-BE49-F238E27FC236}">
                  <a16:creationId xmlns:a16="http://schemas.microsoft.com/office/drawing/2014/main" id="{2D7F967C-E2E9-7C81-5251-165D0BD19DDB}"/>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4595" name="Line 7">
              <a:extLst>
                <a:ext uri="{FF2B5EF4-FFF2-40B4-BE49-F238E27FC236}">
                  <a16:creationId xmlns:a16="http://schemas.microsoft.com/office/drawing/2014/main" id="{720BEA1B-C3E7-3951-0CF9-F33CD45A03E6}"/>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24579" name="Group 8">
            <a:extLst>
              <a:ext uri="{FF2B5EF4-FFF2-40B4-BE49-F238E27FC236}">
                <a16:creationId xmlns:a16="http://schemas.microsoft.com/office/drawing/2014/main" id="{26C1567D-F42E-2C46-6449-5EB2AAF58A10}"/>
              </a:ext>
            </a:extLst>
          </p:cNvPr>
          <p:cNvGrpSpPr>
            <a:grpSpLocks/>
          </p:cNvGrpSpPr>
          <p:nvPr/>
        </p:nvGrpSpPr>
        <p:grpSpPr bwMode="auto">
          <a:xfrm>
            <a:off x="0" y="0"/>
            <a:ext cx="2133600" cy="685800"/>
            <a:chOff x="0" y="0"/>
            <a:chExt cx="1344" cy="432"/>
          </a:xfrm>
        </p:grpSpPr>
        <p:sp>
          <p:nvSpPr>
            <p:cNvPr id="24586" name="Rectangle 9">
              <a:extLst>
                <a:ext uri="{FF2B5EF4-FFF2-40B4-BE49-F238E27FC236}">
                  <a16:creationId xmlns:a16="http://schemas.microsoft.com/office/drawing/2014/main" id="{DB5EFDFD-D6A2-1665-45C0-F937FCF5E720}"/>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4587" name="Line 10">
              <a:extLst>
                <a:ext uri="{FF2B5EF4-FFF2-40B4-BE49-F238E27FC236}">
                  <a16:creationId xmlns:a16="http://schemas.microsoft.com/office/drawing/2014/main" id="{3C81E04C-9ABD-079C-C833-1AE0E72852BA}"/>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4588" name="Line 11">
              <a:extLst>
                <a:ext uri="{FF2B5EF4-FFF2-40B4-BE49-F238E27FC236}">
                  <a16:creationId xmlns:a16="http://schemas.microsoft.com/office/drawing/2014/main" id="{93C92B9B-2371-7E38-4683-BA9405520C09}"/>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4589" name="Line 12">
              <a:extLst>
                <a:ext uri="{FF2B5EF4-FFF2-40B4-BE49-F238E27FC236}">
                  <a16:creationId xmlns:a16="http://schemas.microsoft.com/office/drawing/2014/main" id="{6D543A5B-9946-34D7-3324-72AF118F2B63}"/>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4590" name="Line 13">
              <a:extLst>
                <a:ext uri="{FF2B5EF4-FFF2-40B4-BE49-F238E27FC236}">
                  <a16:creationId xmlns:a16="http://schemas.microsoft.com/office/drawing/2014/main" id="{EB8F8FAD-0469-29C9-8600-22AB4D36EB34}"/>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24580" name="Picture 14">
            <a:extLst>
              <a:ext uri="{FF2B5EF4-FFF2-40B4-BE49-F238E27FC236}">
                <a16:creationId xmlns:a16="http://schemas.microsoft.com/office/drawing/2014/main" id="{082F207E-E8CE-37B0-6F82-F0E51997B8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4581" name="Text Box 15">
            <a:extLst>
              <a:ext uri="{FF2B5EF4-FFF2-40B4-BE49-F238E27FC236}">
                <a16:creationId xmlns:a16="http://schemas.microsoft.com/office/drawing/2014/main" id="{4E243ED0-A2E6-C297-2BE6-790FD6DE1D0C}"/>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4582" name="Rectangle 16">
            <a:extLst>
              <a:ext uri="{FF2B5EF4-FFF2-40B4-BE49-F238E27FC236}">
                <a16:creationId xmlns:a16="http://schemas.microsoft.com/office/drawing/2014/main" id="{B21075C7-715A-372D-CE64-9F299FB41E89}"/>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4583" name="Text Box 17">
            <a:extLst>
              <a:ext uri="{FF2B5EF4-FFF2-40B4-BE49-F238E27FC236}">
                <a16:creationId xmlns:a16="http://schemas.microsoft.com/office/drawing/2014/main" id="{2E13A21F-F9BF-975B-69AB-E48B5002B2DE}"/>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24584" name="Rectangle 18">
            <a:extLst>
              <a:ext uri="{FF2B5EF4-FFF2-40B4-BE49-F238E27FC236}">
                <a16:creationId xmlns:a16="http://schemas.microsoft.com/office/drawing/2014/main" id="{DD74A5B2-8784-CDA3-A478-77E3EB6DC484}"/>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24585" name="Rectangle 19">
            <a:extLst>
              <a:ext uri="{FF2B5EF4-FFF2-40B4-BE49-F238E27FC236}">
                <a16:creationId xmlns:a16="http://schemas.microsoft.com/office/drawing/2014/main" id="{E26D495A-6D33-D271-EFFB-86CD9E3C9398}"/>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r>
              <a:rPr lang="de-DE" altLang="de-DE" sz="2200" b="1" dirty="0"/>
              <a:t>Das selbständige Beweisverfahren</a:t>
            </a:r>
          </a:p>
          <a:p>
            <a:pPr marL="57150" indent="0" eaLnBrk="1" hangingPunct="1">
              <a:buFont typeface="Arial" panose="020B0604020202020204" pitchFamily="34" charset="0"/>
              <a:buNone/>
            </a:pPr>
            <a:endParaRPr lang="de-DE" altLang="de-DE" sz="2200" b="1" dirty="0"/>
          </a:p>
          <a:p>
            <a:pPr marL="57150" indent="0" eaLnBrk="1" hangingPunct="1">
              <a:buFont typeface="Arial" panose="020B0604020202020204" pitchFamily="34" charset="0"/>
              <a:buNone/>
            </a:pPr>
            <a:r>
              <a:rPr lang="de-DE" altLang="de-DE" sz="2200" dirty="0"/>
              <a:t>Die Erfahrung ist, dass das selbständige Beweisverfahren in der jetzigen Fassung ungeeignet ist.</a:t>
            </a:r>
          </a:p>
          <a:p>
            <a:pPr marL="57150" indent="0" eaLnBrk="1" hangingPunct="1">
              <a:buFont typeface="Arial" panose="020B0604020202020204" pitchFamily="34" charset="0"/>
              <a:buNone/>
            </a:pPr>
            <a:endParaRPr lang="de-DE" altLang="de-DE" sz="2200" dirty="0"/>
          </a:p>
          <a:p>
            <a:pPr marL="57150" indent="0" eaLnBrk="1" hangingPunct="1">
              <a:buFont typeface="Arial" panose="020B0604020202020204" pitchFamily="34" charset="0"/>
              <a:buNone/>
            </a:pPr>
            <a:r>
              <a:rPr lang="de-DE" altLang="de-DE" sz="2200" dirty="0"/>
              <a:t>Es werden uferlos Fragen gestellt, auch von Streitverkündeten. Oft dauern die Rechtsstreitigkeiten die mit einem selbst. Beweisverfahren beginnen am längsten.</a:t>
            </a:r>
          </a:p>
          <a:p>
            <a:pPr marL="57150" indent="0" eaLnBrk="1" hangingPunct="1">
              <a:buFont typeface="Arial" panose="020B0604020202020204" pitchFamily="34" charset="0"/>
              <a:buNone/>
            </a:pPr>
            <a:endParaRPr lang="de-DE" altLang="de-DE" sz="2200" dirty="0"/>
          </a:p>
          <a:p>
            <a:pPr marL="57150" indent="0" eaLnBrk="1" hangingPunct="1">
              <a:buFont typeface="Arial" panose="020B0604020202020204" pitchFamily="34" charset="0"/>
              <a:buNone/>
            </a:pPr>
            <a:r>
              <a:rPr lang="de-DE" altLang="de-DE" sz="2200" dirty="0"/>
              <a:t>Die Gerichte leiten Schriftsätze oft nur weiter, da sie in der Sache auch nichts zu entscheiden haben. Umso wichtiger ist es daher für den Sachverständigen die Anleitung durch das Gericht einzufordern. (§ 404a ZPO)</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a:extLst>
              <a:ext uri="{FF2B5EF4-FFF2-40B4-BE49-F238E27FC236}">
                <a16:creationId xmlns:a16="http://schemas.microsoft.com/office/drawing/2014/main" id="{095980B6-62C1-0839-46F6-CBACF6A95E03}"/>
              </a:ext>
            </a:extLst>
          </p:cNvPr>
          <p:cNvGrpSpPr>
            <a:grpSpLocks/>
          </p:cNvGrpSpPr>
          <p:nvPr/>
        </p:nvGrpSpPr>
        <p:grpSpPr bwMode="auto">
          <a:xfrm>
            <a:off x="-4763" y="6350"/>
            <a:ext cx="9144001" cy="730250"/>
            <a:chOff x="-3" y="4"/>
            <a:chExt cx="5760" cy="460"/>
          </a:xfrm>
        </p:grpSpPr>
        <p:sp>
          <p:nvSpPr>
            <p:cNvPr id="24591" name="Rectangle 3">
              <a:extLst>
                <a:ext uri="{FF2B5EF4-FFF2-40B4-BE49-F238E27FC236}">
                  <a16:creationId xmlns:a16="http://schemas.microsoft.com/office/drawing/2014/main" id="{8ABEEF18-054C-DA51-6DE4-E094A1999C64}"/>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24592" name="Line 4">
              <a:extLst>
                <a:ext uri="{FF2B5EF4-FFF2-40B4-BE49-F238E27FC236}">
                  <a16:creationId xmlns:a16="http://schemas.microsoft.com/office/drawing/2014/main" id="{95866A98-17E0-68F0-AEE4-BCFDF04593FB}"/>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4593" name="Line 5">
              <a:extLst>
                <a:ext uri="{FF2B5EF4-FFF2-40B4-BE49-F238E27FC236}">
                  <a16:creationId xmlns:a16="http://schemas.microsoft.com/office/drawing/2014/main" id="{E32E0EEF-C2F3-E4AB-C4E8-D6FB46FF7526}"/>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4594" name="Line 6">
              <a:extLst>
                <a:ext uri="{FF2B5EF4-FFF2-40B4-BE49-F238E27FC236}">
                  <a16:creationId xmlns:a16="http://schemas.microsoft.com/office/drawing/2014/main" id="{2D7F967C-E2E9-7C81-5251-165D0BD19DDB}"/>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4595" name="Line 7">
              <a:extLst>
                <a:ext uri="{FF2B5EF4-FFF2-40B4-BE49-F238E27FC236}">
                  <a16:creationId xmlns:a16="http://schemas.microsoft.com/office/drawing/2014/main" id="{720BEA1B-C3E7-3951-0CF9-F33CD45A03E6}"/>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24579" name="Group 8">
            <a:extLst>
              <a:ext uri="{FF2B5EF4-FFF2-40B4-BE49-F238E27FC236}">
                <a16:creationId xmlns:a16="http://schemas.microsoft.com/office/drawing/2014/main" id="{26C1567D-F42E-2C46-6449-5EB2AAF58A10}"/>
              </a:ext>
            </a:extLst>
          </p:cNvPr>
          <p:cNvGrpSpPr>
            <a:grpSpLocks/>
          </p:cNvGrpSpPr>
          <p:nvPr/>
        </p:nvGrpSpPr>
        <p:grpSpPr bwMode="auto">
          <a:xfrm>
            <a:off x="0" y="0"/>
            <a:ext cx="2133600" cy="685800"/>
            <a:chOff x="0" y="0"/>
            <a:chExt cx="1344" cy="432"/>
          </a:xfrm>
        </p:grpSpPr>
        <p:sp>
          <p:nvSpPr>
            <p:cNvPr id="24586" name="Rectangle 9">
              <a:extLst>
                <a:ext uri="{FF2B5EF4-FFF2-40B4-BE49-F238E27FC236}">
                  <a16:creationId xmlns:a16="http://schemas.microsoft.com/office/drawing/2014/main" id="{DB5EFDFD-D6A2-1665-45C0-F937FCF5E720}"/>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4587" name="Line 10">
              <a:extLst>
                <a:ext uri="{FF2B5EF4-FFF2-40B4-BE49-F238E27FC236}">
                  <a16:creationId xmlns:a16="http://schemas.microsoft.com/office/drawing/2014/main" id="{3C81E04C-9ABD-079C-C833-1AE0E72852BA}"/>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4588" name="Line 11">
              <a:extLst>
                <a:ext uri="{FF2B5EF4-FFF2-40B4-BE49-F238E27FC236}">
                  <a16:creationId xmlns:a16="http://schemas.microsoft.com/office/drawing/2014/main" id="{93C92B9B-2371-7E38-4683-BA9405520C09}"/>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4589" name="Line 12">
              <a:extLst>
                <a:ext uri="{FF2B5EF4-FFF2-40B4-BE49-F238E27FC236}">
                  <a16:creationId xmlns:a16="http://schemas.microsoft.com/office/drawing/2014/main" id="{6D543A5B-9946-34D7-3324-72AF118F2B63}"/>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4590" name="Line 13">
              <a:extLst>
                <a:ext uri="{FF2B5EF4-FFF2-40B4-BE49-F238E27FC236}">
                  <a16:creationId xmlns:a16="http://schemas.microsoft.com/office/drawing/2014/main" id="{EB8F8FAD-0469-29C9-8600-22AB4D36EB34}"/>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24580" name="Picture 14">
            <a:extLst>
              <a:ext uri="{FF2B5EF4-FFF2-40B4-BE49-F238E27FC236}">
                <a16:creationId xmlns:a16="http://schemas.microsoft.com/office/drawing/2014/main" id="{082F207E-E8CE-37B0-6F82-F0E51997B8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4581" name="Text Box 15">
            <a:extLst>
              <a:ext uri="{FF2B5EF4-FFF2-40B4-BE49-F238E27FC236}">
                <a16:creationId xmlns:a16="http://schemas.microsoft.com/office/drawing/2014/main" id="{4E243ED0-A2E6-C297-2BE6-790FD6DE1D0C}"/>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4582" name="Rectangle 16">
            <a:extLst>
              <a:ext uri="{FF2B5EF4-FFF2-40B4-BE49-F238E27FC236}">
                <a16:creationId xmlns:a16="http://schemas.microsoft.com/office/drawing/2014/main" id="{B21075C7-715A-372D-CE64-9F299FB41E89}"/>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4583" name="Text Box 17">
            <a:extLst>
              <a:ext uri="{FF2B5EF4-FFF2-40B4-BE49-F238E27FC236}">
                <a16:creationId xmlns:a16="http://schemas.microsoft.com/office/drawing/2014/main" id="{2E13A21F-F9BF-975B-69AB-E48B5002B2DE}"/>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24584" name="Rectangle 18">
            <a:extLst>
              <a:ext uri="{FF2B5EF4-FFF2-40B4-BE49-F238E27FC236}">
                <a16:creationId xmlns:a16="http://schemas.microsoft.com/office/drawing/2014/main" id="{DD74A5B2-8784-CDA3-A478-77E3EB6DC484}"/>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24585" name="Rectangle 19">
            <a:extLst>
              <a:ext uri="{FF2B5EF4-FFF2-40B4-BE49-F238E27FC236}">
                <a16:creationId xmlns:a16="http://schemas.microsoft.com/office/drawing/2014/main" id="{E26D495A-6D33-D271-EFFB-86CD9E3C9398}"/>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r>
              <a:rPr lang="de-DE" altLang="de-DE" sz="2200" b="1" dirty="0"/>
              <a:t>Das selbständige Beweisverfahren</a:t>
            </a:r>
          </a:p>
          <a:p>
            <a:pPr marL="57150" indent="0" eaLnBrk="1" hangingPunct="1">
              <a:buFont typeface="Arial" panose="020B0604020202020204" pitchFamily="34" charset="0"/>
              <a:buNone/>
            </a:pPr>
            <a:r>
              <a:rPr lang="de-DE" altLang="de-DE" sz="1600" b="1" dirty="0"/>
              <a:t>§ 404a</a:t>
            </a:r>
          </a:p>
          <a:p>
            <a:pPr marL="57150" indent="0" eaLnBrk="1" hangingPunct="1">
              <a:buFont typeface="Arial" panose="020B0604020202020204" pitchFamily="34" charset="0"/>
              <a:buNone/>
            </a:pPr>
            <a:r>
              <a:rPr lang="de-DE" altLang="de-DE" sz="1600" dirty="0"/>
              <a:t>Leitung der Tätigkeit des Sachverständigen</a:t>
            </a:r>
          </a:p>
          <a:p>
            <a:pPr marL="57150" indent="0" eaLnBrk="1" hangingPunct="1">
              <a:buFont typeface="Arial" panose="020B0604020202020204" pitchFamily="34" charset="0"/>
              <a:buNone/>
            </a:pPr>
            <a:r>
              <a:rPr lang="de-DE" altLang="de-DE" sz="1600" dirty="0"/>
              <a:t>(1) Das Gericht hat die Tätigkeit des Sachverständigen zu leiten und kann ihm für Art und Umfang seiner Tätigkeit Weisungen erteilen.</a:t>
            </a:r>
          </a:p>
          <a:p>
            <a:pPr marL="57150" indent="0" eaLnBrk="1" hangingPunct="1">
              <a:buFont typeface="Arial" panose="020B0604020202020204" pitchFamily="34" charset="0"/>
              <a:buNone/>
            </a:pPr>
            <a:r>
              <a:rPr lang="de-DE" altLang="de-DE" sz="1600" dirty="0"/>
              <a:t>(2) Soweit es die Besonderheit des Falles erfordert, soll das Gericht den Sachverständigen vor Abfassung der Beweisfrage hören, ihn in seine Aufgabe einweisen und ihm auf Verlangen den Auftrag erläutern.</a:t>
            </a:r>
          </a:p>
          <a:p>
            <a:pPr marL="57150" indent="0" eaLnBrk="1" hangingPunct="1">
              <a:buFont typeface="Arial" panose="020B0604020202020204" pitchFamily="34" charset="0"/>
              <a:buNone/>
            </a:pPr>
            <a:r>
              <a:rPr lang="de-DE" altLang="de-DE" sz="1600" dirty="0"/>
              <a:t>(3) Bei streitigem Sachverhalt bestimmt das Gericht, welche Tatsachen der Sachverständige der Begutachtung zugrunde legen soll.</a:t>
            </a:r>
          </a:p>
          <a:p>
            <a:pPr marL="57150" indent="0" eaLnBrk="1" hangingPunct="1">
              <a:buFont typeface="Arial" panose="020B0604020202020204" pitchFamily="34" charset="0"/>
              <a:buNone/>
            </a:pPr>
            <a:r>
              <a:rPr lang="de-DE" altLang="de-DE" sz="1600" dirty="0"/>
              <a:t>(4) Soweit es erforderlich ist, bestimmt das Gericht, in welchem Umfang der Sachverständige zur Aufklärung der Beweisfrage befugt ist, inwieweit er mit den Parteien in Verbindung treten darf und wann er ihnen die Teilnahme an seinen Ermittlungen zu gestatten hat.</a:t>
            </a:r>
          </a:p>
          <a:p>
            <a:pPr marL="57150" indent="0" eaLnBrk="1" hangingPunct="1">
              <a:buFont typeface="Arial" panose="020B0604020202020204" pitchFamily="34" charset="0"/>
              <a:buNone/>
            </a:pPr>
            <a:r>
              <a:rPr lang="de-DE" altLang="de-DE" sz="1600" dirty="0"/>
              <a:t>(5) 1Weisungen an den Sachverständigen sind den Parteien mitzuteilen. 2Findet ein besonderer Termin zur Einweisung des Sachverständigen statt, so ist den Parteien die Teilnahme zu gestatten.</a:t>
            </a:r>
          </a:p>
          <a:p>
            <a:pPr marL="57150" indent="0" eaLnBrk="1" hangingPunct="1">
              <a:buFont typeface="Arial" panose="020B0604020202020204" pitchFamily="34" charset="0"/>
              <a:buNone/>
            </a:pPr>
            <a:endParaRPr lang="de-DE" altLang="de-DE" sz="2200" b="1" dirty="0"/>
          </a:p>
        </p:txBody>
      </p:sp>
    </p:spTree>
    <p:extLst>
      <p:ext uri="{BB962C8B-B14F-4D97-AF65-F5344CB8AC3E}">
        <p14:creationId xmlns:p14="http://schemas.microsoft.com/office/powerpoint/2010/main" val="44701148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2">
            <a:extLst>
              <a:ext uri="{FF2B5EF4-FFF2-40B4-BE49-F238E27FC236}">
                <a16:creationId xmlns:a16="http://schemas.microsoft.com/office/drawing/2014/main" id="{F96AD239-74AE-4B39-CC50-9482BF61C4BF}"/>
              </a:ext>
            </a:extLst>
          </p:cNvPr>
          <p:cNvGrpSpPr>
            <a:grpSpLocks/>
          </p:cNvGrpSpPr>
          <p:nvPr/>
        </p:nvGrpSpPr>
        <p:grpSpPr bwMode="auto">
          <a:xfrm>
            <a:off x="-4763" y="6350"/>
            <a:ext cx="9144001" cy="730250"/>
            <a:chOff x="-3" y="4"/>
            <a:chExt cx="5760" cy="460"/>
          </a:xfrm>
        </p:grpSpPr>
        <p:sp>
          <p:nvSpPr>
            <p:cNvPr id="26639" name="Rectangle 3">
              <a:extLst>
                <a:ext uri="{FF2B5EF4-FFF2-40B4-BE49-F238E27FC236}">
                  <a16:creationId xmlns:a16="http://schemas.microsoft.com/office/drawing/2014/main" id="{7934A4BC-07CA-5F52-8C0C-5AF57ECCA1A4}"/>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26640" name="Line 4">
              <a:extLst>
                <a:ext uri="{FF2B5EF4-FFF2-40B4-BE49-F238E27FC236}">
                  <a16:creationId xmlns:a16="http://schemas.microsoft.com/office/drawing/2014/main" id="{076B0F1A-60BB-A0B0-7F91-512C5BF5FE26}"/>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6641" name="Line 5">
              <a:extLst>
                <a:ext uri="{FF2B5EF4-FFF2-40B4-BE49-F238E27FC236}">
                  <a16:creationId xmlns:a16="http://schemas.microsoft.com/office/drawing/2014/main" id="{F33D7FAF-F361-7362-EFB2-F87CBC0B0A05}"/>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6642" name="Line 6">
              <a:extLst>
                <a:ext uri="{FF2B5EF4-FFF2-40B4-BE49-F238E27FC236}">
                  <a16:creationId xmlns:a16="http://schemas.microsoft.com/office/drawing/2014/main" id="{08DF19BF-7CFF-056B-0272-25AC87FFAFE6}"/>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6643" name="Line 7">
              <a:extLst>
                <a:ext uri="{FF2B5EF4-FFF2-40B4-BE49-F238E27FC236}">
                  <a16:creationId xmlns:a16="http://schemas.microsoft.com/office/drawing/2014/main" id="{83275381-EBAA-8F0E-DDCF-2226136F1C7E}"/>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26627" name="Group 8">
            <a:extLst>
              <a:ext uri="{FF2B5EF4-FFF2-40B4-BE49-F238E27FC236}">
                <a16:creationId xmlns:a16="http://schemas.microsoft.com/office/drawing/2014/main" id="{391B9698-DBC6-97A7-00C1-11D24A99B185}"/>
              </a:ext>
            </a:extLst>
          </p:cNvPr>
          <p:cNvGrpSpPr>
            <a:grpSpLocks/>
          </p:cNvGrpSpPr>
          <p:nvPr/>
        </p:nvGrpSpPr>
        <p:grpSpPr bwMode="auto">
          <a:xfrm>
            <a:off x="0" y="0"/>
            <a:ext cx="2133600" cy="685800"/>
            <a:chOff x="0" y="0"/>
            <a:chExt cx="1344" cy="432"/>
          </a:xfrm>
        </p:grpSpPr>
        <p:sp>
          <p:nvSpPr>
            <p:cNvPr id="26634" name="Rectangle 9">
              <a:extLst>
                <a:ext uri="{FF2B5EF4-FFF2-40B4-BE49-F238E27FC236}">
                  <a16:creationId xmlns:a16="http://schemas.microsoft.com/office/drawing/2014/main" id="{6B21DE4E-6C5D-BE99-9543-ECC27ABD753C}"/>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6635" name="Line 10">
              <a:extLst>
                <a:ext uri="{FF2B5EF4-FFF2-40B4-BE49-F238E27FC236}">
                  <a16:creationId xmlns:a16="http://schemas.microsoft.com/office/drawing/2014/main" id="{17CA894B-E44F-B420-BD0C-5DB445EF3E87}"/>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6636" name="Line 11">
              <a:extLst>
                <a:ext uri="{FF2B5EF4-FFF2-40B4-BE49-F238E27FC236}">
                  <a16:creationId xmlns:a16="http://schemas.microsoft.com/office/drawing/2014/main" id="{16DAF17E-0C93-F51F-615A-A8B053BD7FA2}"/>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6637" name="Line 12">
              <a:extLst>
                <a:ext uri="{FF2B5EF4-FFF2-40B4-BE49-F238E27FC236}">
                  <a16:creationId xmlns:a16="http://schemas.microsoft.com/office/drawing/2014/main" id="{C056C4F9-F352-253E-354F-F6971B0EC3EC}"/>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6638" name="Line 13">
              <a:extLst>
                <a:ext uri="{FF2B5EF4-FFF2-40B4-BE49-F238E27FC236}">
                  <a16:creationId xmlns:a16="http://schemas.microsoft.com/office/drawing/2014/main" id="{67E1A0AD-EC9A-32DC-16AF-5F8B83D6C2B8}"/>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26628" name="Picture 14">
            <a:extLst>
              <a:ext uri="{FF2B5EF4-FFF2-40B4-BE49-F238E27FC236}">
                <a16:creationId xmlns:a16="http://schemas.microsoft.com/office/drawing/2014/main" id="{2FE515FD-8944-E7F4-834A-82D7983731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6629" name="Text Box 15">
            <a:extLst>
              <a:ext uri="{FF2B5EF4-FFF2-40B4-BE49-F238E27FC236}">
                <a16:creationId xmlns:a16="http://schemas.microsoft.com/office/drawing/2014/main" id="{680EE8DE-500F-8BAC-2479-528193237706}"/>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6630" name="Rectangle 16">
            <a:extLst>
              <a:ext uri="{FF2B5EF4-FFF2-40B4-BE49-F238E27FC236}">
                <a16:creationId xmlns:a16="http://schemas.microsoft.com/office/drawing/2014/main" id="{F7B0AF4F-5A95-F894-5347-A535F11C5A3A}"/>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6631" name="Text Box 17">
            <a:extLst>
              <a:ext uri="{FF2B5EF4-FFF2-40B4-BE49-F238E27FC236}">
                <a16:creationId xmlns:a16="http://schemas.microsoft.com/office/drawing/2014/main" id="{A2BE978D-E91F-0FEC-F4AA-9CC8E0F81EB9}"/>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26632" name="Rectangle 18">
            <a:extLst>
              <a:ext uri="{FF2B5EF4-FFF2-40B4-BE49-F238E27FC236}">
                <a16:creationId xmlns:a16="http://schemas.microsoft.com/office/drawing/2014/main" id="{87AEB3F3-7CF7-40F1-53D2-12EC8BCC661F}"/>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26633" name="Rectangle 19">
            <a:extLst>
              <a:ext uri="{FF2B5EF4-FFF2-40B4-BE49-F238E27FC236}">
                <a16:creationId xmlns:a16="http://schemas.microsoft.com/office/drawing/2014/main" id="{D0C71B00-557F-6ADD-203A-3C498C159503}"/>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r>
              <a:rPr lang="de-DE" altLang="de-DE" sz="2200" b="1" dirty="0"/>
              <a:t>Das selbständige Beweisverfahren</a:t>
            </a:r>
          </a:p>
          <a:p>
            <a:pPr marL="57150" indent="0" eaLnBrk="1" hangingPunct="1">
              <a:buFont typeface="Arial" panose="020B0604020202020204" pitchFamily="34" charset="0"/>
              <a:buNone/>
            </a:pPr>
            <a:endParaRPr lang="de-DE" altLang="de-DE" sz="2200" b="1" dirty="0"/>
          </a:p>
          <a:p>
            <a:pPr marL="57150" indent="0" eaLnBrk="1" hangingPunct="1">
              <a:buFont typeface="Arial" panose="020B0604020202020204" pitchFamily="34" charset="0"/>
              <a:buNone/>
            </a:pPr>
            <a:r>
              <a:rPr lang="de-DE" altLang="de-DE" sz="2200" dirty="0"/>
              <a:t>Zu den üblichen Fragen des Ablaufs der Beweiserhebung wie Ladung zum Ortstermin, Anhörung gibt es keine Besonderheiten gegenüber dem Prozessgutachten.</a:t>
            </a:r>
          </a:p>
          <a:p>
            <a:pPr marL="57150" indent="0" eaLnBrk="1" hangingPunct="1">
              <a:buFont typeface="Arial" panose="020B0604020202020204" pitchFamily="34" charset="0"/>
              <a:buNone/>
            </a:pPr>
            <a:endParaRPr lang="de-DE" altLang="de-DE" sz="2200" dirty="0"/>
          </a:p>
          <a:p>
            <a:pPr marL="57150" indent="0" eaLnBrk="1" hangingPunct="1">
              <a:buFont typeface="Arial" panose="020B0604020202020204" pitchFamily="34" charset="0"/>
              <a:buNone/>
            </a:pPr>
            <a:r>
              <a:rPr lang="de-DE" altLang="de-DE" sz="2200" dirty="0"/>
              <a:t>Ob der SV </a:t>
            </a:r>
            <a:r>
              <a:rPr lang="de-DE" altLang="de-DE" sz="2200" u="sng" dirty="0"/>
              <a:t>Bauteilöffnungen</a:t>
            </a:r>
            <a:r>
              <a:rPr lang="de-DE" altLang="de-DE" sz="2200" dirty="0"/>
              <a:t> zu veranlassen hat ist höchstrichterlich noch nicht geklärt. Die wohl überwiegende obergerichtliche Rechtsprechung bejaht dies aber. </a:t>
            </a:r>
          </a:p>
          <a:p>
            <a:pPr marL="57150" indent="0" eaLnBrk="1" hangingPunct="1">
              <a:buFont typeface="Arial" panose="020B0604020202020204" pitchFamily="34" charset="0"/>
              <a:buNone/>
            </a:pPr>
            <a:endParaRPr lang="de-DE" altLang="de-DE" sz="2200" dirty="0"/>
          </a:p>
          <a:p>
            <a:pPr marL="57150" indent="0" eaLnBrk="1" hangingPunct="1">
              <a:buFont typeface="Arial" panose="020B0604020202020204" pitchFamily="34" charset="0"/>
              <a:buNone/>
            </a:pPr>
            <a:r>
              <a:rPr lang="de-DE" altLang="de-DE" sz="2200" u="sng" dirty="0"/>
              <a:t>Aber:</a:t>
            </a:r>
            <a:r>
              <a:rPr lang="de-DE" altLang="de-DE" sz="2200" dirty="0"/>
              <a:t> Nur nach entsprechendem gerichtlichen Beschluss den der Antragsteller herbeiführen kann.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Group 2">
            <a:extLst>
              <a:ext uri="{FF2B5EF4-FFF2-40B4-BE49-F238E27FC236}">
                <a16:creationId xmlns:a16="http://schemas.microsoft.com/office/drawing/2014/main" id="{E87F6D62-80DF-7157-EA9E-0FD462D3CE40}"/>
              </a:ext>
            </a:extLst>
          </p:cNvPr>
          <p:cNvGrpSpPr>
            <a:grpSpLocks/>
          </p:cNvGrpSpPr>
          <p:nvPr/>
        </p:nvGrpSpPr>
        <p:grpSpPr bwMode="auto">
          <a:xfrm>
            <a:off x="-4763" y="6350"/>
            <a:ext cx="9144001" cy="730250"/>
            <a:chOff x="-3" y="4"/>
            <a:chExt cx="5760" cy="460"/>
          </a:xfrm>
        </p:grpSpPr>
        <p:sp>
          <p:nvSpPr>
            <p:cNvPr id="28687" name="Rectangle 3">
              <a:extLst>
                <a:ext uri="{FF2B5EF4-FFF2-40B4-BE49-F238E27FC236}">
                  <a16:creationId xmlns:a16="http://schemas.microsoft.com/office/drawing/2014/main" id="{14EBE423-CB68-57D2-9F03-D1B405073037}"/>
                </a:ext>
              </a:extLst>
            </p:cNvPr>
            <p:cNvSpPr>
              <a:spLocks noChangeArrowheads="1"/>
            </p:cNvSpPr>
            <p:nvPr/>
          </p:nvSpPr>
          <p:spPr bwMode="auto">
            <a:xfrm>
              <a:off x="-3" y="4"/>
              <a:ext cx="5760" cy="460"/>
            </a:xfrm>
            <a:prstGeom prst="rect">
              <a:avLst/>
            </a:prstGeom>
            <a:solidFill>
              <a:srgbClr val="33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gn="ctr" eaLnBrk="1" hangingPunct="1">
                <a:lnSpc>
                  <a:spcPct val="100000"/>
                </a:lnSpc>
                <a:spcBef>
                  <a:spcPts val="350"/>
                </a:spcBef>
                <a:buClr>
                  <a:srgbClr val="FFFFFF"/>
                </a:buClr>
                <a:buFont typeface="Arial" panose="020B0604020202020204" pitchFamily="34" charset="0"/>
                <a:buNone/>
              </a:pPr>
              <a:r>
                <a:rPr lang="en-GB" altLang="de-DE" sz="2800">
                  <a:solidFill>
                    <a:srgbClr val="FFFFFF"/>
                  </a:solidFill>
                </a:rPr>
                <a:t>Dr. Hapig &amp; Kollegen</a:t>
              </a:r>
              <a:br>
                <a:rPr lang="en-GB" altLang="de-DE" sz="2800">
                  <a:solidFill>
                    <a:srgbClr val="FFFFFF"/>
                  </a:solidFill>
                </a:rPr>
              </a:br>
              <a:r>
                <a:rPr lang="en-GB" altLang="de-DE" sz="1400">
                  <a:solidFill>
                    <a:srgbClr val="FFFFFF"/>
                  </a:solidFill>
                </a:rPr>
                <a:t>RECHTSANWÄLTE und NOTARE</a:t>
              </a:r>
            </a:p>
          </p:txBody>
        </p:sp>
        <p:sp>
          <p:nvSpPr>
            <p:cNvPr id="28688" name="Line 4">
              <a:extLst>
                <a:ext uri="{FF2B5EF4-FFF2-40B4-BE49-F238E27FC236}">
                  <a16:creationId xmlns:a16="http://schemas.microsoft.com/office/drawing/2014/main" id="{E6373D8D-156E-D2AC-0EDB-E0F0E0869C57}"/>
                </a:ext>
              </a:extLst>
            </p:cNvPr>
            <p:cNvSpPr>
              <a:spLocks noChangeShapeType="1"/>
            </p:cNvSpPr>
            <p:nvPr/>
          </p:nvSpPr>
          <p:spPr bwMode="auto">
            <a:xfrm>
              <a:off x="-3" y="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8689" name="Line 5">
              <a:extLst>
                <a:ext uri="{FF2B5EF4-FFF2-40B4-BE49-F238E27FC236}">
                  <a16:creationId xmlns:a16="http://schemas.microsoft.com/office/drawing/2014/main" id="{CDAB7F8D-C884-734A-B8D3-02CE974B0869}"/>
                </a:ext>
              </a:extLst>
            </p:cNvPr>
            <p:cNvSpPr>
              <a:spLocks noChangeShapeType="1"/>
            </p:cNvSpPr>
            <p:nvPr/>
          </p:nvSpPr>
          <p:spPr bwMode="auto">
            <a:xfrm>
              <a:off x="-3" y="464"/>
              <a:ext cx="5760" cy="1"/>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8690" name="Line 6">
              <a:extLst>
                <a:ext uri="{FF2B5EF4-FFF2-40B4-BE49-F238E27FC236}">
                  <a16:creationId xmlns:a16="http://schemas.microsoft.com/office/drawing/2014/main" id="{5B8C43C7-8AD9-0946-01D6-4A8C68247A25}"/>
                </a:ext>
              </a:extLst>
            </p:cNvPr>
            <p:cNvSpPr>
              <a:spLocks noChangeShapeType="1"/>
            </p:cNvSpPr>
            <p:nvPr/>
          </p:nvSpPr>
          <p:spPr bwMode="auto">
            <a:xfrm>
              <a:off x="-3" y="4"/>
              <a:ext cx="1" cy="46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8691" name="Line 7">
              <a:extLst>
                <a:ext uri="{FF2B5EF4-FFF2-40B4-BE49-F238E27FC236}">
                  <a16:creationId xmlns:a16="http://schemas.microsoft.com/office/drawing/2014/main" id="{D8865BA2-AFB8-8F43-6BBA-F91BA06687CA}"/>
                </a:ext>
              </a:extLst>
            </p:cNvPr>
            <p:cNvSpPr>
              <a:spLocks noChangeShapeType="1"/>
            </p:cNvSpPr>
            <p:nvPr/>
          </p:nvSpPr>
          <p:spPr bwMode="auto">
            <a:xfrm>
              <a:off x="5757" y="4"/>
              <a:ext cx="1" cy="460"/>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grpSp>
        <p:nvGrpSpPr>
          <p:cNvPr id="28675" name="Group 8">
            <a:extLst>
              <a:ext uri="{FF2B5EF4-FFF2-40B4-BE49-F238E27FC236}">
                <a16:creationId xmlns:a16="http://schemas.microsoft.com/office/drawing/2014/main" id="{5C974EB6-C75E-78FA-FEB3-81AEB569E208}"/>
              </a:ext>
            </a:extLst>
          </p:cNvPr>
          <p:cNvGrpSpPr>
            <a:grpSpLocks/>
          </p:cNvGrpSpPr>
          <p:nvPr/>
        </p:nvGrpSpPr>
        <p:grpSpPr bwMode="auto">
          <a:xfrm>
            <a:off x="0" y="0"/>
            <a:ext cx="2133600" cy="685800"/>
            <a:chOff x="0" y="0"/>
            <a:chExt cx="1344" cy="432"/>
          </a:xfrm>
        </p:grpSpPr>
        <p:sp>
          <p:nvSpPr>
            <p:cNvPr id="28682" name="Rectangle 9">
              <a:extLst>
                <a:ext uri="{FF2B5EF4-FFF2-40B4-BE49-F238E27FC236}">
                  <a16:creationId xmlns:a16="http://schemas.microsoft.com/office/drawing/2014/main" id="{A6C6CBFA-EB95-E86E-243C-8CBB97A44B5A}"/>
                </a:ext>
              </a:extLst>
            </p:cNvPr>
            <p:cNvSpPr>
              <a:spLocks noChangeArrowheads="1"/>
            </p:cNvSpPr>
            <p:nvPr/>
          </p:nvSpPr>
          <p:spPr bwMode="auto">
            <a:xfrm>
              <a:off x="0" y="0"/>
              <a:ext cx="1344"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8683" name="Line 10">
              <a:extLst>
                <a:ext uri="{FF2B5EF4-FFF2-40B4-BE49-F238E27FC236}">
                  <a16:creationId xmlns:a16="http://schemas.microsoft.com/office/drawing/2014/main" id="{64782B80-BE00-E253-25D6-E41C5C8EFD61}"/>
                </a:ext>
              </a:extLst>
            </p:cNvPr>
            <p:cNvSpPr>
              <a:spLocks noChangeShapeType="1"/>
            </p:cNvSpPr>
            <p:nvPr/>
          </p:nvSpPr>
          <p:spPr bwMode="auto">
            <a:xfrm>
              <a:off x="0" y="0"/>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8684" name="Line 11">
              <a:extLst>
                <a:ext uri="{FF2B5EF4-FFF2-40B4-BE49-F238E27FC236}">
                  <a16:creationId xmlns:a16="http://schemas.microsoft.com/office/drawing/2014/main" id="{7D81AE17-1689-9E18-4366-78E6F5A3D0B6}"/>
                </a:ext>
              </a:extLst>
            </p:cNvPr>
            <p:cNvSpPr>
              <a:spLocks noChangeShapeType="1"/>
            </p:cNvSpPr>
            <p:nvPr/>
          </p:nvSpPr>
          <p:spPr bwMode="auto">
            <a:xfrm>
              <a:off x="0" y="432"/>
              <a:ext cx="1344" cy="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8685" name="Line 12">
              <a:extLst>
                <a:ext uri="{FF2B5EF4-FFF2-40B4-BE49-F238E27FC236}">
                  <a16:creationId xmlns:a16="http://schemas.microsoft.com/office/drawing/2014/main" id="{5123BA28-1AAA-6E76-7F9C-D7A5B3388099}"/>
                </a:ext>
              </a:extLst>
            </p:cNvPr>
            <p:cNvSpPr>
              <a:spLocks noChangeShapeType="1"/>
            </p:cNvSpPr>
            <p:nvPr/>
          </p:nvSpPr>
          <p:spPr bwMode="auto">
            <a:xfrm>
              <a:off x="0"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8686" name="Line 13">
              <a:extLst>
                <a:ext uri="{FF2B5EF4-FFF2-40B4-BE49-F238E27FC236}">
                  <a16:creationId xmlns:a16="http://schemas.microsoft.com/office/drawing/2014/main" id="{6775951C-6B73-2E45-5604-8430035941DC}"/>
                </a:ext>
              </a:extLst>
            </p:cNvPr>
            <p:cNvSpPr>
              <a:spLocks noChangeShapeType="1"/>
            </p:cNvSpPr>
            <p:nvPr/>
          </p:nvSpPr>
          <p:spPr bwMode="auto">
            <a:xfrm>
              <a:off x="1344" y="0"/>
              <a:ext cx="1"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pic>
        <p:nvPicPr>
          <p:cNvPr id="28676" name="Picture 14">
            <a:extLst>
              <a:ext uri="{FF2B5EF4-FFF2-40B4-BE49-F238E27FC236}">
                <a16:creationId xmlns:a16="http://schemas.microsoft.com/office/drawing/2014/main" id="{0C77F218-1B44-7886-6080-B1BA5C9C03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3025"/>
            <a:ext cx="19050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8677" name="Text Box 15">
            <a:extLst>
              <a:ext uri="{FF2B5EF4-FFF2-40B4-BE49-F238E27FC236}">
                <a16:creationId xmlns:a16="http://schemas.microsoft.com/office/drawing/2014/main" id="{89022640-8267-2803-BB25-587365096BE8}"/>
              </a:ext>
            </a:extLst>
          </p:cNvPr>
          <p:cNvSpPr txBox="1">
            <a:spLocks noChangeArrowheads="1"/>
          </p:cNvSpPr>
          <p:nvPr/>
        </p:nvSpPr>
        <p:spPr bwMode="auto">
          <a:xfrm>
            <a:off x="1901825" y="2286000"/>
            <a:ext cx="5502275"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8678" name="Rectangle 16">
            <a:extLst>
              <a:ext uri="{FF2B5EF4-FFF2-40B4-BE49-F238E27FC236}">
                <a16:creationId xmlns:a16="http://schemas.microsoft.com/office/drawing/2014/main" id="{010E2FF8-2AC1-6E6D-A18C-25D810B95D2E}"/>
              </a:ext>
            </a:extLst>
          </p:cNvPr>
          <p:cNvSpPr>
            <a:spLocks noChangeArrowheads="1"/>
          </p:cNvSpPr>
          <p:nvPr/>
        </p:nvSpPr>
        <p:spPr bwMode="auto">
          <a:xfrm>
            <a:off x="-1588" y="6699250"/>
            <a:ext cx="9144001" cy="152400"/>
          </a:xfrm>
          <a:prstGeom prst="rect">
            <a:avLst/>
          </a:prstGeom>
          <a:solidFill>
            <a:srgbClr val="3333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nSpc>
                <a:spcPct val="81000"/>
              </a:lnSpc>
              <a:spcBef>
                <a:spcPts val="800"/>
              </a:spcBef>
              <a:buClr>
                <a:srgbClr val="000000"/>
              </a:buClr>
              <a:buSzPct val="100000"/>
              <a:buFont typeface="Arial" panose="020B0604020202020204" pitchFamily="34" charset="0"/>
              <a:buChar char="•"/>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defRPr>
            </a:lvl9pPr>
          </a:lstStyle>
          <a:p>
            <a:pPr>
              <a:spcBef>
                <a:spcPct val="0"/>
              </a:spcBef>
              <a:buFont typeface="Arial" panose="020B0604020202020204" pitchFamily="34" charset="0"/>
              <a:buNone/>
            </a:pPr>
            <a:endParaRPr lang="de-DE" altLang="de-DE" sz="2400">
              <a:solidFill>
                <a:schemeClr val="bg1"/>
              </a:solidFill>
            </a:endParaRPr>
          </a:p>
        </p:txBody>
      </p:sp>
      <p:sp>
        <p:nvSpPr>
          <p:cNvPr id="28679" name="Text Box 17">
            <a:extLst>
              <a:ext uri="{FF2B5EF4-FFF2-40B4-BE49-F238E27FC236}">
                <a16:creationId xmlns:a16="http://schemas.microsoft.com/office/drawing/2014/main" id="{EC859357-B740-A3E5-6F84-D77998C54388}"/>
              </a:ext>
            </a:extLst>
          </p:cNvPr>
          <p:cNvSpPr txBox="1">
            <a:spLocks noChangeArrowheads="1"/>
          </p:cNvSpPr>
          <p:nvPr/>
        </p:nvSpPr>
        <p:spPr bwMode="auto">
          <a:xfrm>
            <a:off x="177800" y="898525"/>
            <a:ext cx="8280400" cy="76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81000"/>
              </a:lnSpc>
              <a:spcBef>
                <a:spcPts val="8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defRPr>
            </a:lvl1pPr>
            <a:lvl2pPr marL="742950" indent="-285750">
              <a:lnSpc>
                <a:spcPct val="81000"/>
              </a:lnSpc>
              <a:spcBef>
                <a:spcPts val="7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defRPr>
            </a:lvl2pPr>
            <a:lvl3pPr marL="1143000" indent="-228600">
              <a:lnSpc>
                <a:spcPct val="81000"/>
              </a:lnSpc>
              <a:spcBef>
                <a:spcPts val="6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defRPr>
            </a:lvl3pPr>
            <a:lvl4pPr marL="16002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4pPr>
            <a:lvl5pPr marL="2057400" indent="-228600">
              <a:lnSpc>
                <a:spcPct val="81000"/>
              </a:lnSpc>
              <a:spcBef>
                <a:spcPts val="500"/>
              </a:spcBef>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5pPr>
            <a:lvl6pPr marL="25146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6pPr>
            <a:lvl7pPr marL="29718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7pPr>
            <a:lvl8pPr marL="34290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8pPr>
            <a:lvl9pPr marL="3886200" indent="-228600" defTabSz="449263" eaLnBrk="0" fontAlgn="base" hangingPunct="0">
              <a:lnSpc>
                <a:spcPct val="81000"/>
              </a:lnSpc>
              <a:spcBef>
                <a:spcPts val="500"/>
              </a:spcBef>
              <a:spcAft>
                <a:spcPct val="0"/>
              </a:spcAft>
              <a:buClr>
                <a:srgbClr val="000000"/>
              </a:buClr>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defRPr>
            </a:lvl9pPr>
          </a:lstStyle>
          <a:p>
            <a:pPr>
              <a:lnSpc>
                <a:spcPct val="93000"/>
              </a:lnSpc>
              <a:spcBef>
                <a:spcPct val="0"/>
              </a:spcBef>
              <a:buFont typeface="Arial" panose="020B0604020202020204" pitchFamily="34" charset="0"/>
              <a:buNone/>
            </a:pPr>
            <a:endParaRPr lang="en-GB" altLang="de-DE" sz="2400" b="1"/>
          </a:p>
          <a:p>
            <a:pPr>
              <a:lnSpc>
                <a:spcPct val="93000"/>
              </a:lnSpc>
              <a:spcBef>
                <a:spcPct val="0"/>
              </a:spcBef>
              <a:buFont typeface="Arial" panose="020B0604020202020204" pitchFamily="34" charset="0"/>
              <a:buNone/>
            </a:pPr>
            <a:endParaRPr lang="en-GB" altLang="de-DE" sz="2400"/>
          </a:p>
        </p:txBody>
      </p:sp>
      <p:sp>
        <p:nvSpPr>
          <p:cNvPr id="28680" name="Rectangle 18">
            <a:extLst>
              <a:ext uri="{FF2B5EF4-FFF2-40B4-BE49-F238E27FC236}">
                <a16:creationId xmlns:a16="http://schemas.microsoft.com/office/drawing/2014/main" id="{2ED15E2B-D782-9C26-3FBF-7C54540A39B6}"/>
              </a:ext>
            </a:extLst>
          </p:cNvPr>
          <p:cNvSpPr>
            <a:spLocks noGrp="1" noChangeArrowheads="1"/>
          </p:cNvSpPr>
          <p:nvPr>
            <p:ph type="title"/>
          </p:nvPr>
        </p:nvSpPr>
        <p:spPr>
          <a:xfrm>
            <a:off x="684213" y="836613"/>
            <a:ext cx="7767637" cy="1079500"/>
          </a:xfrm>
        </p:spPr>
        <p:txBody>
          <a:bodyPr/>
          <a:lstStyle/>
          <a:p>
            <a:pPr eaLnBrk="1" hangingPunct="1"/>
            <a:r>
              <a:rPr lang="de-DE" altLang="de-DE" sz="2400"/>
              <a:t>Der Beweis im Zivilprozeß</a:t>
            </a:r>
          </a:p>
        </p:txBody>
      </p:sp>
      <p:sp>
        <p:nvSpPr>
          <p:cNvPr id="28681" name="Rectangle 19">
            <a:extLst>
              <a:ext uri="{FF2B5EF4-FFF2-40B4-BE49-F238E27FC236}">
                <a16:creationId xmlns:a16="http://schemas.microsoft.com/office/drawing/2014/main" id="{03BA2BB4-B930-20D2-9E81-DB715E90D1D1}"/>
              </a:ext>
            </a:extLst>
          </p:cNvPr>
          <p:cNvSpPr>
            <a:spLocks noGrp="1" noChangeArrowheads="1"/>
          </p:cNvSpPr>
          <p:nvPr>
            <p:ph type="body" idx="1"/>
          </p:nvPr>
        </p:nvSpPr>
        <p:spPr/>
        <p:txBody>
          <a:bodyPr/>
          <a:lstStyle/>
          <a:p>
            <a:pPr marL="57150" indent="0" eaLnBrk="1" hangingPunct="1">
              <a:buFont typeface="Arial" panose="020B0604020202020204" pitchFamily="34" charset="0"/>
              <a:buNone/>
            </a:pPr>
            <a:endParaRPr lang="de-DE" altLang="de-DE" sz="2200" b="1" dirty="0"/>
          </a:p>
          <a:p>
            <a:pPr marL="57150" indent="0" eaLnBrk="1" hangingPunct="1">
              <a:buFont typeface="Arial" panose="020B0604020202020204" pitchFamily="34" charset="0"/>
              <a:buNone/>
            </a:pPr>
            <a:endParaRPr lang="de-DE" altLang="de-DE" sz="2200" b="1" dirty="0"/>
          </a:p>
          <a:p>
            <a:pPr marL="57150" indent="0" eaLnBrk="1" hangingPunct="1">
              <a:buFont typeface="Arial" panose="020B0604020202020204" pitchFamily="34" charset="0"/>
              <a:buNone/>
            </a:pPr>
            <a:endParaRPr lang="de-DE" altLang="de-DE" sz="2200" b="1" dirty="0"/>
          </a:p>
          <a:p>
            <a:pPr marL="57150" indent="0" eaLnBrk="1" hangingPunct="1">
              <a:buFont typeface="Arial" panose="020B0604020202020204" pitchFamily="34" charset="0"/>
              <a:buNone/>
            </a:pPr>
            <a:r>
              <a:rPr lang="de-DE" altLang="de-DE" sz="2200" b="1" dirty="0"/>
              <a:t>1) Der Mangelbegriff und seine Definition.</a:t>
            </a:r>
          </a:p>
          <a:p>
            <a:pPr marL="57150" indent="0" eaLnBrk="1" hangingPunct="1">
              <a:buFont typeface="Arial" panose="020B0604020202020204" pitchFamily="34" charset="0"/>
              <a:buNone/>
            </a:pPr>
            <a:endParaRPr lang="de-DE" altLang="de-DE" sz="2200" b="1" dirty="0"/>
          </a:p>
          <a:p>
            <a:pPr marL="57150" indent="0" eaLnBrk="1" hangingPunct="1">
              <a:buFont typeface="Arial" panose="020B0604020202020204" pitchFamily="34" charset="0"/>
              <a:buNone/>
            </a:pPr>
            <a:r>
              <a:rPr lang="de-DE" altLang="de-DE" sz="2200" b="1" dirty="0"/>
              <a:t>2) Dauerbrenner: Rechtsfrage oder Frage an den Sachverständigen.</a:t>
            </a:r>
          </a:p>
          <a:p>
            <a:pPr marL="57150" indent="0" eaLnBrk="1" hangingPunct="1">
              <a:buFont typeface="Arial" panose="020B0604020202020204" pitchFamily="34" charset="0"/>
              <a:buNone/>
            </a:pPr>
            <a:endParaRPr lang="de-DE" altLang="de-DE" sz="2200" b="1"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81000"/>
          </a:lnSpc>
          <a:spcBef>
            <a:spcPct val="0"/>
          </a:spcBef>
          <a:spcAft>
            <a:spcPct val="0"/>
          </a:spcAft>
          <a:buClr>
            <a:srgbClr val="000000"/>
          </a:buClr>
          <a:buSzPct val="100000"/>
          <a:buFont typeface="Arial" panose="020B0604020202020204" pitchFamily="34" charset="0"/>
          <a:buNone/>
          <a:tabLst/>
          <a:defRPr kumimoji="0" lang="en-GB" sz="2400" b="0" i="0" u="none" strike="noStrike" cap="none" normalizeH="0" baseline="0" smtClean="0">
            <a:ln>
              <a:noFill/>
            </a:ln>
            <a:solidFill>
              <a:schemeClr val="bg1"/>
            </a:solidFill>
            <a:effectLst/>
            <a:latin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81000"/>
          </a:lnSpc>
          <a:spcBef>
            <a:spcPct val="0"/>
          </a:spcBef>
          <a:spcAft>
            <a:spcPct val="0"/>
          </a:spcAft>
          <a:buClr>
            <a:srgbClr val="000000"/>
          </a:buClr>
          <a:buSzPct val="100000"/>
          <a:buFont typeface="Arial" panose="020B0604020202020204" pitchFamily="34" charset="0"/>
          <a:buNone/>
          <a:tabLst/>
          <a:defRPr kumimoji="0" lang="en-GB" sz="2400" b="0" i="0" u="none" strike="noStrike" cap="none" normalizeH="0" baseline="0" smtClean="0">
            <a:ln>
              <a:noFill/>
            </a:ln>
            <a:solidFill>
              <a:schemeClr val="bg1"/>
            </a:solidFill>
            <a:effectLst/>
            <a:latin typeface="Arial" panose="020B0604020202020204" pitchFamily="34" charset="0"/>
          </a:defRPr>
        </a:defPPr>
      </a:lstStyle>
    </a:ln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2583</Words>
  <Application>Microsoft Office PowerPoint</Application>
  <PresentationFormat>Bildschirmpräsentation (4:3)</PresentationFormat>
  <Paragraphs>329</Paragraphs>
  <Slides>34</Slides>
  <Notes>33</Notes>
  <HiddenSlides>0</HiddenSlides>
  <MMClips>0</MMClips>
  <ScaleCrop>false</ScaleCrop>
  <HeadingPairs>
    <vt:vector size="6" baseType="variant">
      <vt:variant>
        <vt:lpstr>Verwendete Schriftarten</vt:lpstr>
      </vt:variant>
      <vt:variant>
        <vt:i4>7</vt:i4>
      </vt:variant>
      <vt:variant>
        <vt:lpstr>Design</vt:lpstr>
      </vt:variant>
      <vt:variant>
        <vt:i4>2</vt:i4>
      </vt:variant>
      <vt:variant>
        <vt:lpstr>Folientitel</vt:lpstr>
      </vt:variant>
      <vt:variant>
        <vt:i4>34</vt:i4>
      </vt:variant>
    </vt:vector>
  </HeadingPairs>
  <TitlesOfParts>
    <vt:vector size="43" baseType="lpstr">
      <vt:lpstr>Arial</vt:lpstr>
      <vt:lpstr>Calibri</vt:lpstr>
      <vt:lpstr>Calibri Light</vt:lpstr>
      <vt:lpstr>Times New Roman</vt:lpstr>
      <vt:lpstr>Trebuchet MS</vt:lpstr>
      <vt:lpstr>Verdana</vt:lpstr>
      <vt:lpstr>Wingdings 3</vt:lpstr>
      <vt:lpstr>Standarddesign</vt:lpstr>
      <vt:lpstr>Office Theme</vt:lpstr>
      <vt:lpstr>PowerPoint-Präsentation</vt:lpstr>
      <vt:lpstr>Der Beweis im Zivilprozeß</vt:lpstr>
      <vt:lpstr>Der Beweis im Zivilprozeß</vt:lpstr>
      <vt:lpstr>Der Beweis im Zivilprozeß</vt:lpstr>
      <vt:lpstr>Der Beweis im Zivilprozeß</vt:lpstr>
      <vt:lpstr>Der Beweis im Zivilprozeß</vt:lpstr>
      <vt:lpstr>Der Beweis im Zivilprozeß</vt:lpstr>
      <vt:lpstr>Der Beweis im Zivilprozeß</vt:lpstr>
      <vt:lpstr>Der Beweis im Zivilprozeß</vt:lpstr>
      <vt:lpstr>Der Beweisbeschluß</vt:lpstr>
      <vt:lpstr>Der Beweisbeschluß</vt:lpstr>
      <vt:lpstr>Der Beweis im Zivilprozeß</vt:lpstr>
      <vt:lpstr>Der Beweis im Zivilprozeß</vt:lpstr>
      <vt:lpstr>Der Beweisbeschluß</vt:lpstr>
      <vt:lpstr>Der Beweisbeschluß</vt:lpstr>
      <vt:lpstr>Der Beweisbeschluß</vt:lpstr>
      <vt:lpstr>Der Beweisbeschluß</vt:lpstr>
      <vt:lpstr>Der Beweis im Zivilprozeß</vt:lpstr>
      <vt:lpstr>Der Beweis im Zivilprozeß</vt:lpstr>
      <vt:lpstr>Der Beweis im Zivilprozeß</vt:lpstr>
      <vt:lpstr>Der Beweis im Zivilprozeß</vt:lpstr>
      <vt:lpstr>Der Beweis im Zivilprozeß</vt:lpstr>
      <vt:lpstr>Der Beweis im Zivilprozeß</vt:lpstr>
      <vt:lpstr>Der Beweis im Zivilprozeß</vt:lpstr>
      <vt:lpstr>Der Beweisbeschluß</vt:lpstr>
      <vt:lpstr>Echter Beweisantrag vs. Ausforschung</vt:lpstr>
      <vt:lpstr>Echter Beweisantrag vs. Ausforschung</vt:lpstr>
      <vt:lpstr>Echter Beweisantrag vs. Ausforschung</vt:lpstr>
      <vt:lpstr>Echter Beweisantrag vs. Ausforschung</vt:lpstr>
      <vt:lpstr>Zusammenarbeit des Sachverständigen mit dem Gericht</vt:lpstr>
      <vt:lpstr>Exkurs: Symptom-Rechtsprechung als Problem im Gutachtenauftrag</vt:lpstr>
      <vt:lpstr>Zusammenarbeit des Sachverständigen mit dem Gericht</vt:lpstr>
      <vt:lpstr>Die Anhörung – Kritik des Gerichts?</vt:lpstr>
      <vt:lpstr>Der Sachverständige vor Gericht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RA4</dc:creator>
  <cp:lastModifiedBy>Felix Hapig</cp:lastModifiedBy>
  <cp:revision>157</cp:revision>
  <cp:lastPrinted>2018-10-26T11:13:57Z</cp:lastPrinted>
  <dcterms:modified xsi:type="dcterms:W3CDTF">2023-05-16T14:07:56Z</dcterms:modified>
</cp:coreProperties>
</file>