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51"/>
  </p:notesMasterIdLst>
  <p:sldIdLst>
    <p:sldId id="467" r:id="rId3"/>
    <p:sldId id="414" r:id="rId4"/>
    <p:sldId id="516" r:id="rId5"/>
    <p:sldId id="517" r:id="rId6"/>
    <p:sldId id="490" r:id="rId7"/>
    <p:sldId id="518" r:id="rId8"/>
    <p:sldId id="519" r:id="rId9"/>
    <p:sldId id="543" r:id="rId10"/>
    <p:sldId id="473" r:id="rId11"/>
    <p:sldId id="521" r:id="rId12"/>
    <p:sldId id="544" r:id="rId13"/>
    <p:sldId id="545" r:id="rId14"/>
    <p:sldId id="523" r:id="rId15"/>
    <p:sldId id="453" r:id="rId16"/>
    <p:sldId id="532" r:id="rId17"/>
    <p:sldId id="456" r:id="rId18"/>
    <p:sldId id="510" r:id="rId19"/>
    <p:sldId id="508" r:id="rId20"/>
    <p:sldId id="524" r:id="rId21"/>
    <p:sldId id="526" r:id="rId22"/>
    <p:sldId id="469" r:id="rId23"/>
    <p:sldId id="527" r:id="rId24"/>
    <p:sldId id="514" r:id="rId25"/>
    <p:sldId id="531" r:id="rId26"/>
    <p:sldId id="525" r:id="rId27"/>
    <p:sldId id="509" r:id="rId28"/>
    <p:sldId id="530" r:id="rId29"/>
    <p:sldId id="499" r:id="rId30"/>
    <p:sldId id="528" r:id="rId31"/>
    <p:sldId id="533" r:id="rId32"/>
    <p:sldId id="502" r:id="rId33"/>
    <p:sldId id="498" r:id="rId34"/>
    <p:sldId id="534" r:id="rId35"/>
    <p:sldId id="535" r:id="rId36"/>
    <p:sldId id="464" r:id="rId37"/>
    <p:sldId id="546" r:id="rId38"/>
    <p:sldId id="474" r:id="rId39"/>
    <p:sldId id="513" r:id="rId40"/>
    <p:sldId id="512" r:id="rId41"/>
    <p:sldId id="537" r:id="rId42"/>
    <p:sldId id="536" r:id="rId43"/>
    <p:sldId id="538" r:id="rId44"/>
    <p:sldId id="539" r:id="rId45"/>
    <p:sldId id="541" r:id="rId46"/>
    <p:sldId id="542" r:id="rId47"/>
    <p:sldId id="547" r:id="rId48"/>
    <p:sldId id="540" r:id="rId49"/>
    <p:sldId id="484" r:id="rId50"/>
  </p:sldIdLst>
  <p:sldSz cx="9144000" cy="6858000" type="screen4x3"/>
  <p:notesSz cx="6797675" cy="9928225"/>
  <p:defaultTextStyle>
    <a:defPPr>
      <a:defRPr lang="en-GB"/>
    </a:defPPr>
    <a:lvl1pPr algn="l" defTabSz="449263" rtl="0" eaLnBrk="0" fontAlgn="base" hangingPunct="0">
      <a:spcBef>
        <a:spcPct val="0"/>
      </a:spcBef>
      <a:spcAft>
        <a:spcPct val="0"/>
      </a:spcAft>
      <a:defRPr sz="2400" kern="1200">
        <a:solidFill>
          <a:schemeClr val="bg1"/>
        </a:solidFill>
        <a:latin typeface="Arial" panose="020B0604020202020204" pitchFamily="34" charset="0"/>
        <a:ea typeface="+mn-ea"/>
        <a:cs typeface="+mn-cs"/>
      </a:defRPr>
    </a:lvl1pPr>
    <a:lvl2pPr marL="457200" algn="l" defTabSz="449263" rtl="0" eaLnBrk="0" fontAlgn="base" hangingPunct="0">
      <a:spcBef>
        <a:spcPct val="0"/>
      </a:spcBef>
      <a:spcAft>
        <a:spcPct val="0"/>
      </a:spcAft>
      <a:defRPr sz="2400" kern="1200">
        <a:solidFill>
          <a:schemeClr val="bg1"/>
        </a:solidFill>
        <a:latin typeface="Arial" panose="020B0604020202020204" pitchFamily="34" charset="0"/>
        <a:ea typeface="+mn-ea"/>
        <a:cs typeface="+mn-cs"/>
      </a:defRPr>
    </a:lvl2pPr>
    <a:lvl3pPr marL="914400" algn="l" defTabSz="449263" rtl="0" eaLnBrk="0" fontAlgn="base" hangingPunct="0">
      <a:spcBef>
        <a:spcPct val="0"/>
      </a:spcBef>
      <a:spcAft>
        <a:spcPct val="0"/>
      </a:spcAft>
      <a:defRPr sz="2400" kern="1200">
        <a:solidFill>
          <a:schemeClr val="bg1"/>
        </a:solidFill>
        <a:latin typeface="Arial" panose="020B0604020202020204" pitchFamily="34" charset="0"/>
        <a:ea typeface="+mn-ea"/>
        <a:cs typeface="+mn-cs"/>
      </a:defRPr>
    </a:lvl3pPr>
    <a:lvl4pPr marL="1371600" algn="l" defTabSz="449263" rtl="0" eaLnBrk="0" fontAlgn="base" hangingPunct="0">
      <a:spcBef>
        <a:spcPct val="0"/>
      </a:spcBef>
      <a:spcAft>
        <a:spcPct val="0"/>
      </a:spcAft>
      <a:defRPr sz="2400" kern="1200">
        <a:solidFill>
          <a:schemeClr val="bg1"/>
        </a:solidFill>
        <a:latin typeface="Arial" panose="020B0604020202020204" pitchFamily="34" charset="0"/>
        <a:ea typeface="+mn-ea"/>
        <a:cs typeface="+mn-cs"/>
      </a:defRPr>
    </a:lvl4pPr>
    <a:lvl5pPr marL="1828800" algn="l" defTabSz="449263" rtl="0" eaLnBrk="0" fontAlgn="base" hangingPunct="0">
      <a:spcBef>
        <a:spcPct val="0"/>
      </a:spcBef>
      <a:spcAft>
        <a:spcPct val="0"/>
      </a:spcAft>
      <a:defRPr sz="2400" kern="1200">
        <a:solidFill>
          <a:schemeClr val="bg1"/>
        </a:solidFill>
        <a:latin typeface="Arial" panose="020B0604020202020204" pitchFamily="34" charset="0"/>
        <a:ea typeface="+mn-ea"/>
        <a:cs typeface="+mn-cs"/>
      </a:defRPr>
    </a:lvl5pPr>
    <a:lvl6pPr marL="2286000" algn="l" defTabSz="914400" rtl="0" eaLnBrk="1" latinLnBrk="0" hangingPunct="1">
      <a:defRPr sz="2400" kern="1200">
        <a:solidFill>
          <a:schemeClr val="bg1"/>
        </a:solidFill>
        <a:latin typeface="Arial" panose="020B0604020202020204" pitchFamily="34" charset="0"/>
        <a:ea typeface="+mn-ea"/>
        <a:cs typeface="+mn-cs"/>
      </a:defRPr>
    </a:lvl6pPr>
    <a:lvl7pPr marL="2743200" algn="l" defTabSz="914400" rtl="0" eaLnBrk="1" latinLnBrk="0" hangingPunct="1">
      <a:defRPr sz="2400" kern="1200">
        <a:solidFill>
          <a:schemeClr val="bg1"/>
        </a:solidFill>
        <a:latin typeface="Arial" panose="020B0604020202020204" pitchFamily="34" charset="0"/>
        <a:ea typeface="+mn-ea"/>
        <a:cs typeface="+mn-cs"/>
      </a:defRPr>
    </a:lvl7pPr>
    <a:lvl8pPr marL="3200400" algn="l" defTabSz="914400" rtl="0" eaLnBrk="1" latinLnBrk="0" hangingPunct="1">
      <a:defRPr sz="2400" kern="1200">
        <a:solidFill>
          <a:schemeClr val="bg1"/>
        </a:solidFill>
        <a:latin typeface="Arial" panose="020B0604020202020204" pitchFamily="34" charset="0"/>
        <a:ea typeface="+mn-ea"/>
        <a:cs typeface="+mn-cs"/>
      </a:defRPr>
    </a:lvl8pPr>
    <a:lvl9pPr marL="3657600" algn="l" defTabSz="914400" rtl="0" eaLnBrk="1" latinLnBrk="0" hangingPunct="1">
      <a:defRPr sz="2400" kern="1200">
        <a:solidFill>
          <a:schemeClr val="bg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notesMaster" Target="notesMasters/notesMaster1.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9C01D6B4-3162-3E7F-80B8-EF0763AC182D}"/>
              </a:ext>
            </a:extLst>
          </p:cNvPr>
          <p:cNvSpPr>
            <a:spLocks noChangeArrowheads="1"/>
          </p:cNvSpPr>
          <p:nvPr/>
        </p:nvSpPr>
        <p:spPr bwMode="auto">
          <a:xfrm>
            <a:off x="0" y="0"/>
            <a:ext cx="6797675" cy="9928225"/>
          </a:xfrm>
          <a:prstGeom prst="roundRect">
            <a:avLst>
              <a:gd name="adj" fmla="val 23"/>
            </a:avLst>
          </a:prstGeom>
          <a:solidFill>
            <a:srgbClr val="FFFFFF"/>
          </a:solidFill>
          <a:ln>
            <a:noFill/>
          </a:ln>
          <a:effectLst/>
        </p:spPr>
        <p:txBody>
          <a:bodyPr wrap="none" anchor="ctr"/>
          <a:lstStyle>
            <a:lvl1pPr>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1pPr>
            <a:lvl2pPr marL="742950" indent="-285750">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2pPr>
            <a:lvl3pPr marL="1143000" indent="-228600">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3pPr>
            <a:lvl4pPr marL="1600200" indent="-228600">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4pPr>
            <a:lvl5pPr marL="2057400" indent="-228600">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5pPr>
            <a:lvl6pPr marL="2514600" indent="-228600" defTabSz="449263" eaLnBrk="0" fontAlgn="base" hangingPunct="0">
              <a:lnSpc>
                <a:spcPct val="81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defRPr>
            </a:lvl6pPr>
            <a:lvl7pPr marL="2971800" indent="-228600" defTabSz="449263" eaLnBrk="0" fontAlgn="base" hangingPunct="0">
              <a:lnSpc>
                <a:spcPct val="81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defRPr>
            </a:lvl7pPr>
            <a:lvl8pPr marL="3429000" indent="-228600" defTabSz="449263" eaLnBrk="0" fontAlgn="base" hangingPunct="0">
              <a:lnSpc>
                <a:spcPct val="81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defRPr>
            </a:lvl8pPr>
            <a:lvl9pPr marL="3886200" indent="-228600" defTabSz="449263" eaLnBrk="0" fontAlgn="base" hangingPunct="0">
              <a:lnSpc>
                <a:spcPct val="81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defRPr>
            </a:lvl9pPr>
          </a:lstStyle>
          <a:p>
            <a:pPr>
              <a:defRPr/>
            </a:pPr>
            <a:endParaRPr lang="de-DE" altLang="de-DE"/>
          </a:p>
        </p:txBody>
      </p:sp>
      <p:sp>
        <p:nvSpPr>
          <p:cNvPr id="2051" name="AutoShape 2">
            <a:extLst>
              <a:ext uri="{FF2B5EF4-FFF2-40B4-BE49-F238E27FC236}">
                <a16:creationId xmlns:a16="http://schemas.microsoft.com/office/drawing/2014/main" id="{F77A52E0-C8A0-D11D-6494-3ABE0989CF7B}"/>
              </a:ext>
            </a:extLst>
          </p:cNvPr>
          <p:cNvSpPr>
            <a:spLocks noChangeArrowheads="1"/>
          </p:cNvSpPr>
          <p:nvPr/>
        </p:nvSpPr>
        <p:spPr bwMode="auto">
          <a:xfrm>
            <a:off x="0" y="0"/>
            <a:ext cx="6797675" cy="9928225"/>
          </a:xfrm>
          <a:prstGeom prst="roundRect">
            <a:avLst>
              <a:gd name="adj" fmla="val 23"/>
            </a:avLst>
          </a:prstGeom>
          <a:solidFill>
            <a:srgbClr val="FFFFFF"/>
          </a:solidFill>
          <a:ln>
            <a:noFill/>
          </a:ln>
          <a:effectLst/>
        </p:spPr>
        <p:txBody>
          <a:bodyPr wrap="none" anchor="ctr"/>
          <a:lstStyle>
            <a:lvl1pPr>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1pPr>
            <a:lvl2pPr marL="742950" indent="-285750">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2pPr>
            <a:lvl3pPr marL="1143000" indent="-228600">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3pPr>
            <a:lvl4pPr marL="1600200" indent="-228600">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4pPr>
            <a:lvl5pPr marL="2057400" indent="-228600">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5pPr>
            <a:lvl6pPr marL="2514600" indent="-228600" defTabSz="449263" eaLnBrk="0" fontAlgn="base" hangingPunct="0">
              <a:lnSpc>
                <a:spcPct val="81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defRPr>
            </a:lvl6pPr>
            <a:lvl7pPr marL="2971800" indent="-228600" defTabSz="449263" eaLnBrk="0" fontAlgn="base" hangingPunct="0">
              <a:lnSpc>
                <a:spcPct val="81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defRPr>
            </a:lvl7pPr>
            <a:lvl8pPr marL="3429000" indent="-228600" defTabSz="449263" eaLnBrk="0" fontAlgn="base" hangingPunct="0">
              <a:lnSpc>
                <a:spcPct val="81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defRPr>
            </a:lvl8pPr>
            <a:lvl9pPr marL="3886200" indent="-228600" defTabSz="449263" eaLnBrk="0" fontAlgn="base" hangingPunct="0">
              <a:lnSpc>
                <a:spcPct val="81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defRPr>
            </a:lvl9pPr>
          </a:lstStyle>
          <a:p>
            <a:pPr>
              <a:defRPr/>
            </a:pPr>
            <a:endParaRPr lang="de-DE" altLang="de-DE"/>
          </a:p>
        </p:txBody>
      </p:sp>
      <p:sp>
        <p:nvSpPr>
          <p:cNvPr id="2052" name="AutoShape 3">
            <a:extLst>
              <a:ext uri="{FF2B5EF4-FFF2-40B4-BE49-F238E27FC236}">
                <a16:creationId xmlns:a16="http://schemas.microsoft.com/office/drawing/2014/main" id="{2FCF5EAF-0848-F837-4E2A-A55E631CAB67}"/>
              </a:ext>
            </a:extLst>
          </p:cNvPr>
          <p:cNvSpPr>
            <a:spLocks noChangeArrowheads="1"/>
          </p:cNvSpPr>
          <p:nvPr/>
        </p:nvSpPr>
        <p:spPr bwMode="auto">
          <a:xfrm>
            <a:off x="0" y="0"/>
            <a:ext cx="6797675" cy="9928225"/>
          </a:xfrm>
          <a:prstGeom prst="roundRect">
            <a:avLst>
              <a:gd name="adj" fmla="val 23"/>
            </a:avLst>
          </a:prstGeom>
          <a:solidFill>
            <a:srgbClr val="FFFFFF"/>
          </a:solidFill>
          <a:ln>
            <a:noFill/>
          </a:ln>
          <a:effectLst/>
        </p:spPr>
        <p:txBody>
          <a:bodyPr wrap="none" anchor="ctr"/>
          <a:lstStyle>
            <a:lvl1pPr>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1pPr>
            <a:lvl2pPr marL="742950" indent="-285750">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2pPr>
            <a:lvl3pPr marL="1143000" indent="-228600">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3pPr>
            <a:lvl4pPr marL="1600200" indent="-228600">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4pPr>
            <a:lvl5pPr marL="2057400" indent="-228600">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5pPr>
            <a:lvl6pPr marL="2514600" indent="-228600" defTabSz="449263" eaLnBrk="0" fontAlgn="base" hangingPunct="0">
              <a:lnSpc>
                <a:spcPct val="81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defRPr>
            </a:lvl6pPr>
            <a:lvl7pPr marL="2971800" indent="-228600" defTabSz="449263" eaLnBrk="0" fontAlgn="base" hangingPunct="0">
              <a:lnSpc>
                <a:spcPct val="81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defRPr>
            </a:lvl7pPr>
            <a:lvl8pPr marL="3429000" indent="-228600" defTabSz="449263" eaLnBrk="0" fontAlgn="base" hangingPunct="0">
              <a:lnSpc>
                <a:spcPct val="81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defRPr>
            </a:lvl8pPr>
            <a:lvl9pPr marL="3886200" indent="-228600" defTabSz="449263" eaLnBrk="0" fontAlgn="base" hangingPunct="0">
              <a:lnSpc>
                <a:spcPct val="81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defRPr>
            </a:lvl9pPr>
          </a:lstStyle>
          <a:p>
            <a:pPr>
              <a:defRPr/>
            </a:pPr>
            <a:endParaRPr lang="de-DE" altLang="de-DE"/>
          </a:p>
        </p:txBody>
      </p:sp>
      <p:sp>
        <p:nvSpPr>
          <p:cNvPr id="2" name="Rectangle 4">
            <a:extLst>
              <a:ext uri="{FF2B5EF4-FFF2-40B4-BE49-F238E27FC236}">
                <a16:creationId xmlns:a16="http://schemas.microsoft.com/office/drawing/2014/main" id="{307F2A3B-4E2C-0177-452A-C2CB47D8EC6A}"/>
              </a:ext>
            </a:extLst>
          </p:cNvPr>
          <p:cNvSpPr>
            <a:spLocks noGrp="1" noChangeArrowheads="1"/>
          </p:cNvSpPr>
          <p:nvPr>
            <p:ph type="hdr"/>
          </p:nvPr>
        </p:nvSpPr>
        <p:spPr bwMode="auto">
          <a:xfrm>
            <a:off x="0" y="0"/>
            <a:ext cx="2941638" cy="495300"/>
          </a:xfrm>
          <a:prstGeom prst="rect">
            <a:avLst/>
          </a:prstGeom>
          <a:noFill/>
          <a:ln>
            <a:noFill/>
          </a:ln>
          <a:effectLst/>
        </p:spPr>
        <p:txBody>
          <a:bodyPr vert="horz" wrap="square" lIns="90000" tIns="46800" rIns="90000" bIns="46800" numCol="1" anchor="t" anchorCtr="0" compatLnSpc="1">
            <a:prstTxWarp prst="textNoShape">
              <a:avLst/>
            </a:prstTxWarp>
          </a:bodyPr>
          <a:lstStyle>
            <a:lvl1pPr>
              <a:lnSpc>
                <a:spcPct val="100000"/>
              </a:lnSpc>
              <a:buClr>
                <a:srgbClr val="000000"/>
              </a:buClr>
              <a:buSzPct val="100000"/>
              <a:buFont typeface="Arial" panose="020B0604020202020204"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GB"/>
          </a:p>
        </p:txBody>
      </p:sp>
      <p:sp>
        <p:nvSpPr>
          <p:cNvPr id="2053" name="Rectangle 5">
            <a:extLst>
              <a:ext uri="{FF2B5EF4-FFF2-40B4-BE49-F238E27FC236}">
                <a16:creationId xmlns:a16="http://schemas.microsoft.com/office/drawing/2014/main" id="{53439E38-8816-2FD6-6412-AB9B19E38182}"/>
              </a:ext>
            </a:extLst>
          </p:cNvPr>
          <p:cNvSpPr>
            <a:spLocks noGrp="1" noChangeArrowheads="1"/>
          </p:cNvSpPr>
          <p:nvPr>
            <p:ph type="dt"/>
          </p:nvPr>
        </p:nvSpPr>
        <p:spPr bwMode="auto">
          <a:xfrm>
            <a:off x="3851275" y="0"/>
            <a:ext cx="2941638" cy="495300"/>
          </a:xfrm>
          <a:prstGeom prst="rect">
            <a:avLst/>
          </a:prstGeom>
          <a:noFill/>
          <a:ln>
            <a:noFill/>
          </a:ln>
          <a:effectLst/>
        </p:spPr>
        <p:txBody>
          <a:bodyPr vert="horz" wrap="square" lIns="90000" tIns="46800" rIns="90000" bIns="46800" numCol="1" anchor="t" anchorCtr="0" compatLnSpc="1">
            <a:prstTxWarp prst="textNoShape">
              <a:avLst/>
            </a:prstTxWarp>
          </a:bodyPr>
          <a:lstStyle>
            <a:lvl1pPr algn="r">
              <a:lnSpc>
                <a:spcPct val="100000"/>
              </a:lnSpc>
              <a:buClr>
                <a:srgbClr val="000000"/>
              </a:buClr>
              <a:buSzPct val="100000"/>
              <a:buFont typeface="Arial" panose="020B0604020202020204"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GB"/>
          </a:p>
        </p:txBody>
      </p:sp>
      <p:sp>
        <p:nvSpPr>
          <p:cNvPr id="14343" name="Rectangle 6">
            <a:extLst>
              <a:ext uri="{FF2B5EF4-FFF2-40B4-BE49-F238E27FC236}">
                <a16:creationId xmlns:a16="http://schemas.microsoft.com/office/drawing/2014/main" id="{2A76BBD4-EF5E-4BF6-1974-13CA88BCEDEE}"/>
              </a:ext>
            </a:extLst>
          </p:cNvPr>
          <p:cNvSpPr>
            <a:spLocks noGrp="1" noRot="1" noChangeAspect="1" noChangeArrowheads="1"/>
          </p:cNvSpPr>
          <p:nvPr>
            <p:ph type="sldImg"/>
          </p:nvPr>
        </p:nvSpPr>
        <p:spPr bwMode="auto">
          <a:xfrm>
            <a:off x="915988" y="744538"/>
            <a:ext cx="4960937" cy="37211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 name="Rectangle 7">
            <a:extLst>
              <a:ext uri="{FF2B5EF4-FFF2-40B4-BE49-F238E27FC236}">
                <a16:creationId xmlns:a16="http://schemas.microsoft.com/office/drawing/2014/main" id="{8C15B901-138A-F00A-0C85-75F77D2742A3}"/>
              </a:ext>
            </a:extLst>
          </p:cNvPr>
          <p:cNvSpPr>
            <a:spLocks noGrp="1" noChangeArrowheads="1"/>
          </p:cNvSpPr>
          <p:nvPr>
            <p:ph type="body"/>
          </p:nvPr>
        </p:nvSpPr>
        <p:spPr bwMode="auto">
          <a:xfrm>
            <a:off x="906463" y="4716463"/>
            <a:ext cx="4979987" cy="4465637"/>
          </a:xfrm>
          <a:prstGeom prst="rect">
            <a:avLst/>
          </a:prstGeom>
          <a:noFill/>
          <a:ln>
            <a:noFill/>
          </a:ln>
          <a:effectLst/>
        </p:spPr>
        <p:txBody>
          <a:bodyPr vert="horz" wrap="square" lIns="90000" tIns="46800" rIns="90000" bIns="46800" numCol="1" anchor="t" anchorCtr="0" compatLnSpc="1">
            <a:prstTxWarp prst="textNoShape">
              <a:avLst/>
            </a:prstTxWarp>
          </a:bodyPr>
          <a:lstStyle/>
          <a:p>
            <a:pPr lvl="0"/>
            <a:endParaRPr lang="de-DE" noProof="0"/>
          </a:p>
        </p:txBody>
      </p:sp>
      <p:sp>
        <p:nvSpPr>
          <p:cNvPr id="2056" name="Rectangle 8">
            <a:extLst>
              <a:ext uri="{FF2B5EF4-FFF2-40B4-BE49-F238E27FC236}">
                <a16:creationId xmlns:a16="http://schemas.microsoft.com/office/drawing/2014/main" id="{3BAB3EFF-E668-F475-8E2A-BB40B7C78BA4}"/>
              </a:ext>
            </a:extLst>
          </p:cNvPr>
          <p:cNvSpPr>
            <a:spLocks noGrp="1" noChangeArrowheads="1"/>
          </p:cNvSpPr>
          <p:nvPr>
            <p:ph type="ftr"/>
          </p:nvPr>
        </p:nvSpPr>
        <p:spPr bwMode="auto">
          <a:xfrm>
            <a:off x="0" y="9431338"/>
            <a:ext cx="2941638" cy="495300"/>
          </a:xfrm>
          <a:prstGeom prst="rect">
            <a:avLst/>
          </a:prstGeom>
          <a:noFill/>
          <a:ln>
            <a:noFill/>
          </a:ln>
          <a:effectLst/>
        </p:spPr>
        <p:txBody>
          <a:bodyPr vert="horz" wrap="square" lIns="90000" tIns="46800" rIns="90000" bIns="46800" numCol="1" anchor="b" anchorCtr="0" compatLnSpc="1">
            <a:prstTxWarp prst="textNoShape">
              <a:avLst/>
            </a:prstTxWarp>
          </a:bodyPr>
          <a:lstStyle>
            <a:lvl1pPr>
              <a:lnSpc>
                <a:spcPct val="100000"/>
              </a:lnSpc>
              <a:buClr>
                <a:srgbClr val="000000"/>
              </a:buClr>
              <a:buSzPct val="100000"/>
              <a:buFont typeface="Arial" panose="020B0604020202020204"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GB"/>
          </a:p>
        </p:txBody>
      </p:sp>
      <p:sp>
        <p:nvSpPr>
          <p:cNvPr id="2057" name="Rectangle 9">
            <a:extLst>
              <a:ext uri="{FF2B5EF4-FFF2-40B4-BE49-F238E27FC236}">
                <a16:creationId xmlns:a16="http://schemas.microsoft.com/office/drawing/2014/main" id="{9966868B-78DB-020C-1326-50AE426AF0B8}"/>
              </a:ext>
            </a:extLst>
          </p:cNvPr>
          <p:cNvSpPr>
            <a:spLocks noGrp="1" noChangeArrowheads="1"/>
          </p:cNvSpPr>
          <p:nvPr>
            <p:ph type="sldNum"/>
          </p:nvPr>
        </p:nvSpPr>
        <p:spPr bwMode="auto">
          <a:xfrm>
            <a:off x="3851275" y="9431338"/>
            <a:ext cx="2941638" cy="495300"/>
          </a:xfrm>
          <a:prstGeom prst="rect">
            <a:avLst/>
          </a:prstGeom>
          <a:noFill/>
          <a:ln>
            <a:noFill/>
          </a:ln>
          <a:effectLst/>
        </p:spPr>
        <p:txBody>
          <a:bodyPr vert="horz" wrap="square" lIns="90000" tIns="46800" rIns="90000" bIns="46800" numCol="1" anchor="b" anchorCtr="0" compatLnSpc="1">
            <a:prstTxWarp prst="textNoShape">
              <a:avLst/>
            </a:prstTxWarp>
          </a:bodyPr>
          <a:lstStyle>
            <a:lvl1pPr algn="r">
              <a:buClr>
                <a:srgbClr val="000000"/>
              </a:buClr>
              <a:buSzPct val="100000"/>
              <a:buFont typeface="Arial" panose="020B0604020202020204"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fld id="{EE450BA1-F24D-496F-9F9F-EF0DA5E97B0B}" type="slidenum">
              <a:rPr lang="en-GB" altLang="de-DE"/>
              <a:pPr>
                <a:defRPr/>
              </a:pPr>
              <a:t>‹Nr.›</a:t>
            </a:fld>
            <a:endParaRPr lang="en-GB" altLang="de-DE"/>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9">
            <a:extLst>
              <a:ext uri="{FF2B5EF4-FFF2-40B4-BE49-F238E27FC236}">
                <a16:creationId xmlns:a16="http://schemas.microsoft.com/office/drawing/2014/main" id="{6FF136A5-2F62-5F3F-6A96-F861534CD574}"/>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C932B2F-B1AE-483E-87B8-F36DA229BEA3}" type="slidenum">
              <a:rPr lang="en-GB" altLang="de-DE" smtClean="0">
                <a:latin typeface="Arial" panose="020B0604020202020204" pitchFamily="34" charset="0"/>
              </a:rPr>
              <a:pPr>
                <a:spcBef>
                  <a:spcPct val="0"/>
                </a:spcBef>
                <a:buFont typeface="Arial" panose="020B0604020202020204" pitchFamily="34" charset="0"/>
                <a:buNone/>
              </a:pPr>
              <a:t>2</a:t>
            </a:fld>
            <a:endParaRPr lang="en-GB" altLang="de-DE">
              <a:latin typeface="Arial" panose="020B0604020202020204" pitchFamily="34" charset="0"/>
            </a:endParaRPr>
          </a:p>
        </p:txBody>
      </p:sp>
      <p:sp>
        <p:nvSpPr>
          <p:cNvPr id="17411" name="Text Box 2">
            <a:extLst>
              <a:ext uri="{FF2B5EF4-FFF2-40B4-BE49-F238E27FC236}">
                <a16:creationId xmlns:a16="http://schemas.microsoft.com/office/drawing/2014/main" id="{584B493F-69F3-E6C4-B025-675217CD15E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17412" name="Rectangle 3">
            <a:extLst>
              <a:ext uri="{FF2B5EF4-FFF2-40B4-BE49-F238E27FC236}">
                <a16:creationId xmlns:a16="http://schemas.microsoft.com/office/drawing/2014/main" id="{52DE13EC-E316-0529-9B4C-6F7C09BD5FDD}"/>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9">
            <a:extLst>
              <a:ext uri="{FF2B5EF4-FFF2-40B4-BE49-F238E27FC236}">
                <a16:creationId xmlns:a16="http://schemas.microsoft.com/office/drawing/2014/main" id="{8F90E99D-D9C7-B912-AD0B-E289EE820FF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488E7BDF-94D7-42EC-9D3F-D9866E39EB6E}" type="slidenum">
              <a:rPr lang="en-GB" altLang="de-DE" smtClean="0">
                <a:latin typeface="Arial" panose="020B0604020202020204" pitchFamily="34" charset="0"/>
              </a:rPr>
              <a:pPr>
                <a:spcBef>
                  <a:spcPct val="0"/>
                </a:spcBef>
                <a:buFont typeface="Arial" panose="020B0604020202020204" pitchFamily="34" charset="0"/>
                <a:buNone/>
              </a:pPr>
              <a:t>11</a:t>
            </a:fld>
            <a:endParaRPr lang="en-GB" altLang="de-DE">
              <a:latin typeface="Arial" panose="020B0604020202020204" pitchFamily="34" charset="0"/>
            </a:endParaRPr>
          </a:p>
        </p:txBody>
      </p:sp>
      <p:sp>
        <p:nvSpPr>
          <p:cNvPr id="21507" name="Text Box 2">
            <a:extLst>
              <a:ext uri="{FF2B5EF4-FFF2-40B4-BE49-F238E27FC236}">
                <a16:creationId xmlns:a16="http://schemas.microsoft.com/office/drawing/2014/main" id="{1B951293-4D72-D604-8C62-1CFE0E9D3E01}"/>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21508" name="Rectangle 3">
            <a:extLst>
              <a:ext uri="{FF2B5EF4-FFF2-40B4-BE49-F238E27FC236}">
                <a16:creationId xmlns:a16="http://schemas.microsoft.com/office/drawing/2014/main" id="{8764E937-31A5-326B-10E2-5951DF659D94}"/>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634287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9">
            <a:extLst>
              <a:ext uri="{FF2B5EF4-FFF2-40B4-BE49-F238E27FC236}">
                <a16:creationId xmlns:a16="http://schemas.microsoft.com/office/drawing/2014/main" id="{8F90E99D-D9C7-B912-AD0B-E289EE820FF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488E7BDF-94D7-42EC-9D3F-D9866E39EB6E}" type="slidenum">
              <a:rPr lang="en-GB" altLang="de-DE" smtClean="0">
                <a:latin typeface="Arial" panose="020B0604020202020204" pitchFamily="34" charset="0"/>
              </a:rPr>
              <a:pPr>
                <a:spcBef>
                  <a:spcPct val="0"/>
                </a:spcBef>
                <a:buFont typeface="Arial" panose="020B0604020202020204" pitchFamily="34" charset="0"/>
                <a:buNone/>
              </a:pPr>
              <a:t>12</a:t>
            </a:fld>
            <a:endParaRPr lang="en-GB" altLang="de-DE">
              <a:latin typeface="Arial" panose="020B0604020202020204" pitchFamily="34" charset="0"/>
            </a:endParaRPr>
          </a:p>
        </p:txBody>
      </p:sp>
      <p:sp>
        <p:nvSpPr>
          <p:cNvPr id="21507" name="Text Box 2">
            <a:extLst>
              <a:ext uri="{FF2B5EF4-FFF2-40B4-BE49-F238E27FC236}">
                <a16:creationId xmlns:a16="http://schemas.microsoft.com/office/drawing/2014/main" id="{1B951293-4D72-D604-8C62-1CFE0E9D3E01}"/>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21508" name="Rectangle 3">
            <a:extLst>
              <a:ext uri="{FF2B5EF4-FFF2-40B4-BE49-F238E27FC236}">
                <a16:creationId xmlns:a16="http://schemas.microsoft.com/office/drawing/2014/main" id="{8764E937-31A5-326B-10E2-5951DF659D94}"/>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1840950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9">
            <a:extLst>
              <a:ext uri="{FF2B5EF4-FFF2-40B4-BE49-F238E27FC236}">
                <a16:creationId xmlns:a16="http://schemas.microsoft.com/office/drawing/2014/main" id="{8F90E99D-D9C7-B912-AD0B-E289EE820FF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488E7BDF-94D7-42EC-9D3F-D9866E39EB6E}" type="slidenum">
              <a:rPr lang="en-GB" altLang="de-DE" smtClean="0">
                <a:latin typeface="Arial" panose="020B0604020202020204" pitchFamily="34" charset="0"/>
              </a:rPr>
              <a:pPr>
                <a:spcBef>
                  <a:spcPct val="0"/>
                </a:spcBef>
                <a:buFont typeface="Arial" panose="020B0604020202020204" pitchFamily="34" charset="0"/>
                <a:buNone/>
              </a:pPr>
              <a:t>13</a:t>
            </a:fld>
            <a:endParaRPr lang="en-GB" altLang="de-DE">
              <a:latin typeface="Arial" panose="020B0604020202020204" pitchFamily="34" charset="0"/>
            </a:endParaRPr>
          </a:p>
        </p:txBody>
      </p:sp>
      <p:sp>
        <p:nvSpPr>
          <p:cNvPr id="21507" name="Text Box 2">
            <a:extLst>
              <a:ext uri="{FF2B5EF4-FFF2-40B4-BE49-F238E27FC236}">
                <a16:creationId xmlns:a16="http://schemas.microsoft.com/office/drawing/2014/main" id="{1B951293-4D72-D604-8C62-1CFE0E9D3E01}"/>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21508" name="Rectangle 3">
            <a:extLst>
              <a:ext uri="{FF2B5EF4-FFF2-40B4-BE49-F238E27FC236}">
                <a16:creationId xmlns:a16="http://schemas.microsoft.com/office/drawing/2014/main" id="{8764E937-31A5-326B-10E2-5951DF659D94}"/>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dirty="0"/>
          </a:p>
        </p:txBody>
      </p:sp>
    </p:spTree>
    <p:extLst>
      <p:ext uri="{BB962C8B-B14F-4D97-AF65-F5344CB8AC3E}">
        <p14:creationId xmlns:p14="http://schemas.microsoft.com/office/powerpoint/2010/main" val="31366166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9">
            <a:extLst>
              <a:ext uri="{FF2B5EF4-FFF2-40B4-BE49-F238E27FC236}">
                <a16:creationId xmlns:a16="http://schemas.microsoft.com/office/drawing/2014/main" id="{BEC3C7BF-0FB8-6996-D7AD-E81256D5BB1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387757B8-BA9F-4C05-8765-CB0CCB27F208}" type="slidenum">
              <a:rPr lang="en-GB" altLang="de-DE" smtClean="0">
                <a:latin typeface="Arial" panose="020B0604020202020204" pitchFamily="34" charset="0"/>
              </a:rPr>
              <a:pPr>
                <a:spcBef>
                  <a:spcPct val="0"/>
                </a:spcBef>
                <a:buFont typeface="Arial" panose="020B0604020202020204" pitchFamily="34" charset="0"/>
                <a:buNone/>
              </a:pPr>
              <a:t>14</a:t>
            </a:fld>
            <a:endParaRPr lang="en-GB" altLang="de-DE">
              <a:latin typeface="Arial" panose="020B0604020202020204" pitchFamily="34" charset="0"/>
            </a:endParaRPr>
          </a:p>
        </p:txBody>
      </p:sp>
      <p:sp>
        <p:nvSpPr>
          <p:cNvPr id="68611" name="Text Box 2">
            <a:extLst>
              <a:ext uri="{FF2B5EF4-FFF2-40B4-BE49-F238E27FC236}">
                <a16:creationId xmlns:a16="http://schemas.microsoft.com/office/drawing/2014/main" id="{FB9BA2C4-414D-528B-1A3E-5831B4FCD0EE}"/>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68612" name="Rectangle 3">
            <a:extLst>
              <a:ext uri="{FF2B5EF4-FFF2-40B4-BE49-F238E27FC236}">
                <a16:creationId xmlns:a16="http://schemas.microsoft.com/office/drawing/2014/main" id="{109A6CCE-ED7A-EFD5-864E-2CFA5BFAAC94}"/>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9">
            <a:extLst>
              <a:ext uri="{FF2B5EF4-FFF2-40B4-BE49-F238E27FC236}">
                <a16:creationId xmlns:a16="http://schemas.microsoft.com/office/drawing/2014/main" id="{BEC3C7BF-0FB8-6996-D7AD-E81256D5BB1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387757B8-BA9F-4C05-8765-CB0CCB27F208}" type="slidenum">
              <a:rPr lang="en-GB" altLang="de-DE" smtClean="0">
                <a:latin typeface="Arial" panose="020B0604020202020204" pitchFamily="34" charset="0"/>
              </a:rPr>
              <a:pPr>
                <a:spcBef>
                  <a:spcPct val="0"/>
                </a:spcBef>
                <a:buFont typeface="Arial" panose="020B0604020202020204" pitchFamily="34" charset="0"/>
                <a:buNone/>
              </a:pPr>
              <a:t>15</a:t>
            </a:fld>
            <a:endParaRPr lang="en-GB" altLang="de-DE">
              <a:latin typeface="Arial" panose="020B0604020202020204" pitchFamily="34" charset="0"/>
            </a:endParaRPr>
          </a:p>
        </p:txBody>
      </p:sp>
      <p:sp>
        <p:nvSpPr>
          <p:cNvPr id="68611" name="Text Box 2">
            <a:extLst>
              <a:ext uri="{FF2B5EF4-FFF2-40B4-BE49-F238E27FC236}">
                <a16:creationId xmlns:a16="http://schemas.microsoft.com/office/drawing/2014/main" id="{FB9BA2C4-414D-528B-1A3E-5831B4FCD0EE}"/>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68612" name="Rectangle 3">
            <a:extLst>
              <a:ext uri="{FF2B5EF4-FFF2-40B4-BE49-F238E27FC236}">
                <a16:creationId xmlns:a16="http://schemas.microsoft.com/office/drawing/2014/main" id="{109A6CCE-ED7A-EFD5-864E-2CFA5BFAAC94}"/>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39724843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16</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17</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15687606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18</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6608361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9">
            <a:extLst>
              <a:ext uri="{FF2B5EF4-FFF2-40B4-BE49-F238E27FC236}">
                <a16:creationId xmlns:a16="http://schemas.microsoft.com/office/drawing/2014/main" id="{BEC3C7BF-0FB8-6996-D7AD-E81256D5BB1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387757B8-BA9F-4C05-8765-CB0CCB27F208}" type="slidenum">
              <a:rPr lang="en-GB" altLang="de-DE" smtClean="0">
                <a:latin typeface="Arial" panose="020B0604020202020204" pitchFamily="34" charset="0"/>
              </a:rPr>
              <a:pPr>
                <a:spcBef>
                  <a:spcPct val="0"/>
                </a:spcBef>
                <a:buFont typeface="Arial" panose="020B0604020202020204" pitchFamily="34" charset="0"/>
                <a:buNone/>
              </a:pPr>
              <a:t>19</a:t>
            </a:fld>
            <a:endParaRPr lang="en-GB" altLang="de-DE">
              <a:latin typeface="Arial" panose="020B0604020202020204" pitchFamily="34" charset="0"/>
            </a:endParaRPr>
          </a:p>
        </p:txBody>
      </p:sp>
      <p:sp>
        <p:nvSpPr>
          <p:cNvPr id="68611" name="Text Box 2">
            <a:extLst>
              <a:ext uri="{FF2B5EF4-FFF2-40B4-BE49-F238E27FC236}">
                <a16:creationId xmlns:a16="http://schemas.microsoft.com/office/drawing/2014/main" id="{FB9BA2C4-414D-528B-1A3E-5831B4FCD0EE}"/>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68612" name="Rectangle 3">
            <a:extLst>
              <a:ext uri="{FF2B5EF4-FFF2-40B4-BE49-F238E27FC236}">
                <a16:creationId xmlns:a16="http://schemas.microsoft.com/office/drawing/2014/main" id="{109A6CCE-ED7A-EFD5-864E-2CFA5BFAAC94}"/>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33723569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9">
            <a:extLst>
              <a:ext uri="{FF2B5EF4-FFF2-40B4-BE49-F238E27FC236}">
                <a16:creationId xmlns:a16="http://schemas.microsoft.com/office/drawing/2014/main" id="{BEC3C7BF-0FB8-6996-D7AD-E81256D5BB1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387757B8-BA9F-4C05-8765-CB0CCB27F208}" type="slidenum">
              <a:rPr lang="en-GB" altLang="de-DE" smtClean="0">
                <a:latin typeface="Arial" panose="020B0604020202020204" pitchFamily="34" charset="0"/>
              </a:rPr>
              <a:pPr>
                <a:spcBef>
                  <a:spcPct val="0"/>
                </a:spcBef>
                <a:buFont typeface="Arial" panose="020B0604020202020204" pitchFamily="34" charset="0"/>
                <a:buNone/>
              </a:pPr>
              <a:t>20</a:t>
            </a:fld>
            <a:endParaRPr lang="en-GB" altLang="de-DE">
              <a:latin typeface="Arial" panose="020B0604020202020204" pitchFamily="34" charset="0"/>
            </a:endParaRPr>
          </a:p>
        </p:txBody>
      </p:sp>
      <p:sp>
        <p:nvSpPr>
          <p:cNvPr id="68611" name="Text Box 2">
            <a:extLst>
              <a:ext uri="{FF2B5EF4-FFF2-40B4-BE49-F238E27FC236}">
                <a16:creationId xmlns:a16="http://schemas.microsoft.com/office/drawing/2014/main" id="{FB9BA2C4-414D-528B-1A3E-5831B4FCD0EE}"/>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68612" name="Rectangle 3">
            <a:extLst>
              <a:ext uri="{FF2B5EF4-FFF2-40B4-BE49-F238E27FC236}">
                <a16:creationId xmlns:a16="http://schemas.microsoft.com/office/drawing/2014/main" id="{109A6CCE-ED7A-EFD5-864E-2CFA5BFAAC94}"/>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1917100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9">
            <a:extLst>
              <a:ext uri="{FF2B5EF4-FFF2-40B4-BE49-F238E27FC236}">
                <a16:creationId xmlns:a16="http://schemas.microsoft.com/office/drawing/2014/main" id="{6FF136A5-2F62-5F3F-6A96-F861534CD574}"/>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C932B2F-B1AE-483E-87B8-F36DA229BEA3}" type="slidenum">
              <a:rPr lang="en-GB" altLang="de-DE" smtClean="0">
                <a:latin typeface="Arial" panose="020B0604020202020204" pitchFamily="34" charset="0"/>
              </a:rPr>
              <a:pPr>
                <a:spcBef>
                  <a:spcPct val="0"/>
                </a:spcBef>
                <a:buFont typeface="Arial" panose="020B0604020202020204" pitchFamily="34" charset="0"/>
                <a:buNone/>
              </a:pPr>
              <a:t>3</a:t>
            </a:fld>
            <a:endParaRPr lang="en-GB" altLang="de-DE">
              <a:latin typeface="Arial" panose="020B0604020202020204" pitchFamily="34" charset="0"/>
            </a:endParaRPr>
          </a:p>
        </p:txBody>
      </p:sp>
      <p:sp>
        <p:nvSpPr>
          <p:cNvPr id="17411" name="Text Box 2">
            <a:extLst>
              <a:ext uri="{FF2B5EF4-FFF2-40B4-BE49-F238E27FC236}">
                <a16:creationId xmlns:a16="http://schemas.microsoft.com/office/drawing/2014/main" id="{584B493F-69F3-E6C4-B025-675217CD15E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17412" name="Rectangle 3">
            <a:extLst>
              <a:ext uri="{FF2B5EF4-FFF2-40B4-BE49-F238E27FC236}">
                <a16:creationId xmlns:a16="http://schemas.microsoft.com/office/drawing/2014/main" id="{52DE13EC-E316-0529-9B4C-6F7C09BD5FDD}"/>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11040129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9">
            <a:extLst>
              <a:ext uri="{FF2B5EF4-FFF2-40B4-BE49-F238E27FC236}">
                <a16:creationId xmlns:a16="http://schemas.microsoft.com/office/drawing/2014/main" id="{1EA49E9C-0DBB-8D02-A7B1-DF784F65290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E0A6A7D-23C9-4FCF-8085-6EDF698E80D4}" type="slidenum">
              <a:rPr lang="en-GB" altLang="de-DE" smtClean="0">
                <a:latin typeface="Arial" panose="020B0604020202020204" pitchFamily="34" charset="0"/>
              </a:rPr>
              <a:pPr>
                <a:spcBef>
                  <a:spcPct val="0"/>
                </a:spcBef>
                <a:buFont typeface="Arial" panose="020B0604020202020204" pitchFamily="34" charset="0"/>
                <a:buNone/>
              </a:pPr>
              <a:t>21</a:t>
            </a:fld>
            <a:endParaRPr lang="en-GB" altLang="de-DE">
              <a:latin typeface="Arial" panose="020B0604020202020204" pitchFamily="34" charset="0"/>
            </a:endParaRPr>
          </a:p>
        </p:txBody>
      </p:sp>
      <p:sp>
        <p:nvSpPr>
          <p:cNvPr id="70659" name="Text Box 2">
            <a:extLst>
              <a:ext uri="{FF2B5EF4-FFF2-40B4-BE49-F238E27FC236}">
                <a16:creationId xmlns:a16="http://schemas.microsoft.com/office/drawing/2014/main" id="{3887A1C5-0CDD-B3C0-9743-D93B3BC81763}"/>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70660" name="Rectangle 3">
            <a:extLst>
              <a:ext uri="{FF2B5EF4-FFF2-40B4-BE49-F238E27FC236}">
                <a16:creationId xmlns:a16="http://schemas.microsoft.com/office/drawing/2014/main" id="{BD2E0062-CF94-2935-8A8D-96839A3AFD51}"/>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22</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21618624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23</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18636446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24</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24749169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9">
            <a:extLst>
              <a:ext uri="{FF2B5EF4-FFF2-40B4-BE49-F238E27FC236}">
                <a16:creationId xmlns:a16="http://schemas.microsoft.com/office/drawing/2014/main" id="{8F90E99D-D9C7-B912-AD0B-E289EE820FF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488E7BDF-94D7-42EC-9D3F-D9866E39EB6E}" type="slidenum">
              <a:rPr lang="en-GB" altLang="de-DE" smtClean="0">
                <a:latin typeface="Arial" panose="020B0604020202020204" pitchFamily="34" charset="0"/>
              </a:rPr>
              <a:pPr>
                <a:spcBef>
                  <a:spcPct val="0"/>
                </a:spcBef>
                <a:buFont typeface="Arial" panose="020B0604020202020204" pitchFamily="34" charset="0"/>
                <a:buNone/>
              </a:pPr>
              <a:t>25</a:t>
            </a:fld>
            <a:endParaRPr lang="en-GB" altLang="de-DE">
              <a:latin typeface="Arial" panose="020B0604020202020204" pitchFamily="34" charset="0"/>
            </a:endParaRPr>
          </a:p>
        </p:txBody>
      </p:sp>
      <p:sp>
        <p:nvSpPr>
          <p:cNvPr id="21507" name="Text Box 2">
            <a:extLst>
              <a:ext uri="{FF2B5EF4-FFF2-40B4-BE49-F238E27FC236}">
                <a16:creationId xmlns:a16="http://schemas.microsoft.com/office/drawing/2014/main" id="{1B951293-4D72-D604-8C62-1CFE0E9D3E01}"/>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21508" name="Rectangle 3">
            <a:extLst>
              <a:ext uri="{FF2B5EF4-FFF2-40B4-BE49-F238E27FC236}">
                <a16:creationId xmlns:a16="http://schemas.microsoft.com/office/drawing/2014/main" id="{8764E937-31A5-326B-10E2-5951DF659D94}"/>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dirty="0"/>
          </a:p>
        </p:txBody>
      </p:sp>
    </p:spTree>
    <p:extLst>
      <p:ext uri="{BB962C8B-B14F-4D97-AF65-F5344CB8AC3E}">
        <p14:creationId xmlns:p14="http://schemas.microsoft.com/office/powerpoint/2010/main" val="17516008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26</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21637782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27</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11152283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9">
            <a:extLst>
              <a:ext uri="{FF2B5EF4-FFF2-40B4-BE49-F238E27FC236}">
                <a16:creationId xmlns:a16="http://schemas.microsoft.com/office/drawing/2014/main" id="{40A0F0AE-4F3E-801B-A6BE-BB19390B969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FBEFFB22-77EC-4887-A3C6-718A4661347D}" type="slidenum">
              <a:rPr lang="en-GB" altLang="de-DE" smtClean="0">
                <a:latin typeface="Arial" panose="020B0604020202020204" pitchFamily="34" charset="0"/>
              </a:rPr>
              <a:pPr>
                <a:spcBef>
                  <a:spcPct val="0"/>
                </a:spcBef>
                <a:buFont typeface="Arial" panose="020B0604020202020204" pitchFamily="34" charset="0"/>
                <a:buNone/>
              </a:pPr>
              <a:t>28</a:t>
            </a:fld>
            <a:endParaRPr lang="en-GB" altLang="de-DE">
              <a:latin typeface="Arial" panose="020B0604020202020204" pitchFamily="34" charset="0"/>
            </a:endParaRPr>
          </a:p>
        </p:txBody>
      </p:sp>
      <p:sp>
        <p:nvSpPr>
          <p:cNvPr id="48131" name="Text Box 2">
            <a:extLst>
              <a:ext uri="{FF2B5EF4-FFF2-40B4-BE49-F238E27FC236}">
                <a16:creationId xmlns:a16="http://schemas.microsoft.com/office/drawing/2014/main" id="{F9C68BEB-C86F-C76D-80E9-185D9C167605}"/>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48132" name="Rectangle 3">
            <a:extLst>
              <a:ext uri="{FF2B5EF4-FFF2-40B4-BE49-F238E27FC236}">
                <a16:creationId xmlns:a16="http://schemas.microsoft.com/office/drawing/2014/main" id="{18BF6BC7-0DFB-A32E-287D-362853E2F10B}"/>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29</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2283108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9">
            <a:extLst>
              <a:ext uri="{FF2B5EF4-FFF2-40B4-BE49-F238E27FC236}">
                <a16:creationId xmlns:a16="http://schemas.microsoft.com/office/drawing/2014/main" id="{40A0F0AE-4F3E-801B-A6BE-BB19390B969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FBEFFB22-77EC-4887-A3C6-718A4661347D}" type="slidenum">
              <a:rPr lang="en-GB" altLang="de-DE" smtClean="0">
                <a:latin typeface="Arial" panose="020B0604020202020204" pitchFamily="34" charset="0"/>
              </a:rPr>
              <a:pPr>
                <a:spcBef>
                  <a:spcPct val="0"/>
                </a:spcBef>
                <a:buFont typeface="Arial" panose="020B0604020202020204" pitchFamily="34" charset="0"/>
                <a:buNone/>
              </a:pPr>
              <a:t>30</a:t>
            </a:fld>
            <a:endParaRPr lang="en-GB" altLang="de-DE">
              <a:latin typeface="Arial" panose="020B0604020202020204" pitchFamily="34" charset="0"/>
            </a:endParaRPr>
          </a:p>
        </p:txBody>
      </p:sp>
      <p:sp>
        <p:nvSpPr>
          <p:cNvPr id="48131" name="Text Box 2">
            <a:extLst>
              <a:ext uri="{FF2B5EF4-FFF2-40B4-BE49-F238E27FC236}">
                <a16:creationId xmlns:a16="http://schemas.microsoft.com/office/drawing/2014/main" id="{F9C68BEB-C86F-C76D-80E9-185D9C167605}"/>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48132" name="Rectangle 3">
            <a:extLst>
              <a:ext uri="{FF2B5EF4-FFF2-40B4-BE49-F238E27FC236}">
                <a16:creationId xmlns:a16="http://schemas.microsoft.com/office/drawing/2014/main" id="{18BF6BC7-0DFB-A32E-287D-362853E2F10B}"/>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4229930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9">
            <a:extLst>
              <a:ext uri="{FF2B5EF4-FFF2-40B4-BE49-F238E27FC236}">
                <a16:creationId xmlns:a16="http://schemas.microsoft.com/office/drawing/2014/main" id="{6FF136A5-2F62-5F3F-6A96-F861534CD574}"/>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C932B2F-B1AE-483E-87B8-F36DA229BEA3}" type="slidenum">
              <a:rPr lang="en-GB" altLang="de-DE" smtClean="0">
                <a:latin typeface="Arial" panose="020B0604020202020204" pitchFamily="34" charset="0"/>
              </a:rPr>
              <a:pPr>
                <a:spcBef>
                  <a:spcPct val="0"/>
                </a:spcBef>
                <a:buFont typeface="Arial" panose="020B0604020202020204" pitchFamily="34" charset="0"/>
                <a:buNone/>
              </a:pPr>
              <a:t>4</a:t>
            </a:fld>
            <a:endParaRPr lang="en-GB" altLang="de-DE">
              <a:latin typeface="Arial" panose="020B0604020202020204" pitchFamily="34" charset="0"/>
            </a:endParaRPr>
          </a:p>
        </p:txBody>
      </p:sp>
      <p:sp>
        <p:nvSpPr>
          <p:cNvPr id="17411" name="Text Box 2">
            <a:extLst>
              <a:ext uri="{FF2B5EF4-FFF2-40B4-BE49-F238E27FC236}">
                <a16:creationId xmlns:a16="http://schemas.microsoft.com/office/drawing/2014/main" id="{584B493F-69F3-E6C4-B025-675217CD15E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17412" name="Rectangle 3">
            <a:extLst>
              <a:ext uri="{FF2B5EF4-FFF2-40B4-BE49-F238E27FC236}">
                <a16:creationId xmlns:a16="http://schemas.microsoft.com/office/drawing/2014/main" id="{52DE13EC-E316-0529-9B4C-6F7C09BD5FDD}"/>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17754145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9">
            <a:extLst>
              <a:ext uri="{FF2B5EF4-FFF2-40B4-BE49-F238E27FC236}">
                <a16:creationId xmlns:a16="http://schemas.microsoft.com/office/drawing/2014/main" id="{306DC6D0-D1F5-D3D9-8410-A723A8C80B7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790CDE1-F062-4D74-88B7-5BD7615D5407}" type="slidenum">
              <a:rPr lang="en-GB" altLang="de-DE" smtClean="0">
                <a:latin typeface="Arial" panose="020B0604020202020204" pitchFamily="34" charset="0"/>
              </a:rPr>
              <a:pPr>
                <a:spcBef>
                  <a:spcPct val="0"/>
                </a:spcBef>
                <a:buFont typeface="Arial" panose="020B0604020202020204" pitchFamily="34" charset="0"/>
                <a:buNone/>
              </a:pPr>
              <a:t>31</a:t>
            </a:fld>
            <a:endParaRPr lang="en-GB" altLang="de-DE">
              <a:latin typeface="Arial" panose="020B0604020202020204" pitchFamily="34" charset="0"/>
            </a:endParaRPr>
          </a:p>
        </p:txBody>
      </p:sp>
      <p:sp>
        <p:nvSpPr>
          <p:cNvPr id="50179" name="Text Box 2">
            <a:extLst>
              <a:ext uri="{FF2B5EF4-FFF2-40B4-BE49-F238E27FC236}">
                <a16:creationId xmlns:a16="http://schemas.microsoft.com/office/drawing/2014/main" id="{0D583533-F0F4-893C-9CD7-053999FDF64A}"/>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50180" name="Rectangle 3">
            <a:extLst>
              <a:ext uri="{FF2B5EF4-FFF2-40B4-BE49-F238E27FC236}">
                <a16:creationId xmlns:a16="http://schemas.microsoft.com/office/drawing/2014/main" id="{211E8C42-3C57-9C09-2C8A-83ED1CB71FDE}"/>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9">
            <a:extLst>
              <a:ext uri="{FF2B5EF4-FFF2-40B4-BE49-F238E27FC236}">
                <a16:creationId xmlns:a16="http://schemas.microsoft.com/office/drawing/2014/main" id="{9C9EB204-BDF1-672B-9E48-930863072DF5}"/>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87B3415E-4F3D-4153-97D5-F797294A18BB}" type="slidenum">
              <a:rPr lang="en-GB" altLang="de-DE" smtClean="0">
                <a:latin typeface="Arial" panose="020B0604020202020204" pitchFamily="34" charset="0"/>
              </a:rPr>
              <a:pPr>
                <a:spcBef>
                  <a:spcPct val="0"/>
                </a:spcBef>
                <a:buFont typeface="Arial" panose="020B0604020202020204" pitchFamily="34" charset="0"/>
                <a:buNone/>
              </a:pPr>
              <a:t>32</a:t>
            </a:fld>
            <a:endParaRPr lang="en-GB" altLang="de-DE">
              <a:latin typeface="Arial" panose="020B0604020202020204" pitchFamily="34" charset="0"/>
            </a:endParaRPr>
          </a:p>
        </p:txBody>
      </p:sp>
      <p:sp>
        <p:nvSpPr>
          <p:cNvPr id="46083" name="Text Box 2">
            <a:extLst>
              <a:ext uri="{FF2B5EF4-FFF2-40B4-BE49-F238E27FC236}">
                <a16:creationId xmlns:a16="http://schemas.microsoft.com/office/drawing/2014/main" id="{C9D2ACE3-F8D9-F1BA-BAC3-48BEA8FD44C2}"/>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46084" name="Rectangle 3">
            <a:extLst>
              <a:ext uri="{FF2B5EF4-FFF2-40B4-BE49-F238E27FC236}">
                <a16:creationId xmlns:a16="http://schemas.microsoft.com/office/drawing/2014/main" id="{977F55AB-2119-A3EA-7195-2D2620B52411}"/>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9">
            <a:extLst>
              <a:ext uri="{FF2B5EF4-FFF2-40B4-BE49-F238E27FC236}">
                <a16:creationId xmlns:a16="http://schemas.microsoft.com/office/drawing/2014/main" id="{40A0F0AE-4F3E-801B-A6BE-BB19390B969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FBEFFB22-77EC-4887-A3C6-718A4661347D}" type="slidenum">
              <a:rPr lang="en-GB" altLang="de-DE" smtClean="0">
                <a:latin typeface="Arial" panose="020B0604020202020204" pitchFamily="34" charset="0"/>
              </a:rPr>
              <a:pPr>
                <a:spcBef>
                  <a:spcPct val="0"/>
                </a:spcBef>
                <a:buFont typeface="Arial" panose="020B0604020202020204" pitchFamily="34" charset="0"/>
                <a:buNone/>
              </a:pPr>
              <a:t>33</a:t>
            </a:fld>
            <a:endParaRPr lang="en-GB" altLang="de-DE">
              <a:latin typeface="Arial" panose="020B0604020202020204" pitchFamily="34" charset="0"/>
            </a:endParaRPr>
          </a:p>
        </p:txBody>
      </p:sp>
      <p:sp>
        <p:nvSpPr>
          <p:cNvPr id="48131" name="Text Box 2">
            <a:extLst>
              <a:ext uri="{FF2B5EF4-FFF2-40B4-BE49-F238E27FC236}">
                <a16:creationId xmlns:a16="http://schemas.microsoft.com/office/drawing/2014/main" id="{F9C68BEB-C86F-C76D-80E9-185D9C167605}"/>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48132" name="Rectangle 3">
            <a:extLst>
              <a:ext uri="{FF2B5EF4-FFF2-40B4-BE49-F238E27FC236}">
                <a16:creationId xmlns:a16="http://schemas.microsoft.com/office/drawing/2014/main" id="{18BF6BC7-0DFB-A32E-287D-362853E2F10B}"/>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4052118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34</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11230605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9">
            <a:extLst>
              <a:ext uri="{FF2B5EF4-FFF2-40B4-BE49-F238E27FC236}">
                <a16:creationId xmlns:a16="http://schemas.microsoft.com/office/drawing/2014/main" id="{D8416A9B-AE17-411B-0291-D8B9806D68C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025FAE70-3F09-4415-987D-FD6CC21DC79D}" type="slidenum">
              <a:rPr lang="en-GB" altLang="de-DE" smtClean="0">
                <a:latin typeface="Arial" panose="020B0604020202020204" pitchFamily="34" charset="0"/>
              </a:rPr>
              <a:pPr>
                <a:spcBef>
                  <a:spcPct val="0"/>
                </a:spcBef>
                <a:buFont typeface="Arial" panose="020B0604020202020204" pitchFamily="34" charset="0"/>
                <a:buNone/>
              </a:pPr>
              <a:t>35</a:t>
            </a:fld>
            <a:endParaRPr lang="en-GB" altLang="de-DE">
              <a:latin typeface="Arial" panose="020B0604020202020204" pitchFamily="34" charset="0"/>
            </a:endParaRPr>
          </a:p>
        </p:txBody>
      </p:sp>
      <p:sp>
        <p:nvSpPr>
          <p:cNvPr id="78851" name="Text Box 2">
            <a:extLst>
              <a:ext uri="{FF2B5EF4-FFF2-40B4-BE49-F238E27FC236}">
                <a16:creationId xmlns:a16="http://schemas.microsoft.com/office/drawing/2014/main" id="{85EE4F79-77AD-1B63-B92D-242BD7EE5E6C}"/>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78852" name="Rectangle 3">
            <a:extLst>
              <a:ext uri="{FF2B5EF4-FFF2-40B4-BE49-F238E27FC236}">
                <a16:creationId xmlns:a16="http://schemas.microsoft.com/office/drawing/2014/main" id="{C6215CC6-71FF-64C1-8241-B9B18E416ABA}"/>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9">
            <a:extLst>
              <a:ext uri="{FF2B5EF4-FFF2-40B4-BE49-F238E27FC236}">
                <a16:creationId xmlns:a16="http://schemas.microsoft.com/office/drawing/2014/main" id="{D8416A9B-AE17-411B-0291-D8B9806D68C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025FAE70-3F09-4415-987D-FD6CC21DC79D}" type="slidenum">
              <a:rPr lang="en-GB" altLang="de-DE" smtClean="0">
                <a:latin typeface="Arial" panose="020B0604020202020204" pitchFamily="34" charset="0"/>
              </a:rPr>
              <a:pPr>
                <a:spcBef>
                  <a:spcPct val="0"/>
                </a:spcBef>
                <a:buFont typeface="Arial" panose="020B0604020202020204" pitchFamily="34" charset="0"/>
                <a:buNone/>
              </a:pPr>
              <a:t>36</a:t>
            </a:fld>
            <a:endParaRPr lang="en-GB" altLang="de-DE">
              <a:latin typeface="Arial" panose="020B0604020202020204" pitchFamily="34" charset="0"/>
            </a:endParaRPr>
          </a:p>
        </p:txBody>
      </p:sp>
      <p:sp>
        <p:nvSpPr>
          <p:cNvPr id="78851" name="Text Box 2">
            <a:extLst>
              <a:ext uri="{FF2B5EF4-FFF2-40B4-BE49-F238E27FC236}">
                <a16:creationId xmlns:a16="http://schemas.microsoft.com/office/drawing/2014/main" id="{85EE4F79-77AD-1B63-B92D-242BD7EE5E6C}"/>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78852" name="Rectangle 3">
            <a:extLst>
              <a:ext uri="{FF2B5EF4-FFF2-40B4-BE49-F238E27FC236}">
                <a16:creationId xmlns:a16="http://schemas.microsoft.com/office/drawing/2014/main" id="{C6215CC6-71FF-64C1-8241-B9B18E416ABA}"/>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300291048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9">
            <a:extLst>
              <a:ext uri="{FF2B5EF4-FFF2-40B4-BE49-F238E27FC236}">
                <a16:creationId xmlns:a16="http://schemas.microsoft.com/office/drawing/2014/main" id="{AB9B7913-CE2E-36F7-F361-F4E306ACFC33}"/>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6CAC5C8B-F1BF-4546-9E87-46C78A1D74F0}" type="slidenum">
              <a:rPr lang="en-GB" altLang="de-DE" smtClean="0">
                <a:latin typeface="Arial" panose="020B0604020202020204" pitchFamily="34" charset="0"/>
              </a:rPr>
              <a:pPr>
                <a:spcBef>
                  <a:spcPct val="0"/>
                </a:spcBef>
                <a:buFont typeface="Arial" panose="020B0604020202020204" pitchFamily="34" charset="0"/>
                <a:buNone/>
              </a:pPr>
              <a:t>37</a:t>
            </a:fld>
            <a:endParaRPr lang="en-GB" altLang="de-DE">
              <a:latin typeface="Arial" panose="020B0604020202020204" pitchFamily="34" charset="0"/>
            </a:endParaRPr>
          </a:p>
        </p:txBody>
      </p:sp>
      <p:sp>
        <p:nvSpPr>
          <p:cNvPr id="64515" name="Text Box 2">
            <a:extLst>
              <a:ext uri="{FF2B5EF4-FFF2-40B4-BE49-F238E27FC236}">
                <a16:creationId xmlns:a16="http://schemas.microsoft.com/office/drawing/2014/main" id="{572615CB-408F-AC27-86CE-784BE9C100A5}"/>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64516" name="Rectangle 3">
            <a:extLst>
              <a:ext uri="{FF2B5EF4-FFF2-40B4-BE49-F238E27FC236}">
                <a16:creationId xmlns:a16="http://schemas.microsoft.com/office/drawing/2014/main" id="{EAACECE3-866F-2F8F-9B21-26615F4A9A26}"/>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38</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25529356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39</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324290760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40</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2371773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a:extLst>
              <a:ext uri="{FF2B5EF4-FFF2-40B4-BE49-F238E27FC236}">
                <a16:creationId xmlns:a16="http://schemas.microsoft.com/office/drawing/2014/main" id="{CE322E83-D12C-9C3C-D8C2-664CBE8E14E4}"/>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8C6DBD5D-094F-4C2E-A079-2FF2083B35C3}" type="slidenum">
              <a:rPr lang="en-GB" altLang="de-DE" smtClean="0">
                <a:latin typeface="Arial" panose="020B0604020202020204" pitchFamily="34" charset="0"/>
              </a:rPr>
              <a:pPr>
                <a:spcBef>
                  <a:spcPct val="0"/>
                </a:spcBef>
                <a:buFont typeface="Arial" panose="020B0604020202020204" pitchFamily="34" charset="0"/>
                <a:buNone/>
              </a:pPr>
              <a:t>5</a:t>
            </a:fld>
            <a:endParaRPr lang="en-GB" altLang="de-DE">
              <a:latin typeface="Arial" panose="020B0604020202020204" pitchFamily="34" charset="0"/>
            </a:endParaRPr>
          </a:p>
        </p:txBody>
      </p:sp>
      <p:sp>
        <p:nvSpPr>
          <p:cNvPr id="19459" name="Text Box 2">
            <a:extLst>
              <a:ext uri="{FF2B5EF4-FFF2-40B4-BE49-F238E27FC236}">
                <a16:creationId xmlns:a16="http://schemas.microsoft.com/office/drawing/2014/main" id="{7E151FDD-AD6A-26C1-B753-A1DBC20F6A76}"/>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19460" name="Rectangle 3">
            <a:extLst>
              <a:ext uri="{FF2B5EF4-FFF2-40B4-BE49-F238E27FC236}">
                <a16:creationId xmlns:a16="http://schemas.microsoft.com/office/drawing/2014/main" id="{FFDF78F0-2269-D3B4-0499-91080483FCBF}"/>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41</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393635270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42</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38086260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43</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244651270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44</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180061037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45</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93910026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46</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95930545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47</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32645917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9">
            <a:extLst>
              <a:ext uri="{FF2B5EF4-FFF2-40B4-BE49-F238E27FC236}">
                <a16:creationId xmlns:a16="http://schemas.microsoft.com/office/drawing/2014/main" id="{2D7D4488-C1E1-168B-9C60-387F8F09D46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BD07D7B8-A36E-44BB-8D54-C80F6E9A2747}" type="slidenum">
              <a:rPr lang="en-GB" altLang="de-DE" smtClean="0">
                <a:latin typeface="Arial" panose="020B0604020202020204" pitchFamily="34" charset="0"/>
              </a:rPr>
              <a:pPr>
                <a:spcBef>
                  <a:spcPct val="0"/>
                </a:spcBef>
                <a:buFont typeface="Arial" panose="020B0604020202020204" pitchFamily="34" charset="0"/>
                <a:buNone/>
              </a:pPr>
              <a:t>48</a:t>
            </a:fld>
            <a:endParaRPr lang="en-GB" altLang="de-DE">
              <a:latin typeface="Arial" panose="020B0604020202020204" pitchFamily="34" charset="0"/>
            </a:endParaRPr>
          </a:p>
        </p:txBody>
      </p:sp>
      <p:sp>
        <p:nvSpPr>
          <p:cNvPr id="87043" name="Text Box 2">
            <a:extLst>
              <a:ext uri="{FF2B5EF4-FFF2-40B4-BE49-F238E27FC236}">
                <a16:creationId xmlns:a16="http://schemas.microsoft.com/office/drawing/2014/main" id="{28813679-BFD9-727B-AEDF-A70EC7DCDB4E}"/>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7044" name="Rectangle 3">
            <a:extLst>
              <a:ext uri="{FF2B5EF4-FFF2-40B4-BE49-F238E27FC236}">
                <a16:creationId xmlns:a16="http://schemas.microsoft.com/office/drawing/2014/main" id="{FB443C85-DEE9-999C-14F6-4B4FF8DA4A90}"/>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a:extLst>
              <a:ext uri="{FF2B5EF4-FFF2-40B4-BE49-F238E27FC236}">
                <a16:creationId xmlns:a16="http://schemas.microsoft.com/office/drawing/2014/main" id="{CE322E83-D12C-9C3C-D8C2-664CBE8E14E4}"/>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8C6DBD5D-094F-4C2E-A079-2FF2083B35C3}" type="slidenum">
              <a:rPr lang="en-GB" altLang="de-DE" smtClean="0">
                <a:latin typeface="Arial" panose="020B0604020202020204" pitchFamily="34" charset="0"/>
              </a:rPr>
              <a:pPr>
                <a:spcBef>
                  <a:spcPct val="0"/>
                </a:spcBef>
                <a:buFont typeface="Arial" panose="020B0604020202020204" pitchFamily="34" charset="0"/>
                <a:buNone/>
              </a:pPr>
              <a:t>6</a:t>
            </a:fld>
            <a:endParaRPr lang="en-GB" altLang="de-DE">
              <a:latin typeface="Arial" panose="020B0604020202020204" pitchFamily="34" charset="0"/>
            </a:endParaRPr>
          </a:p>
        </p:txBody>
      </p:sp>
      <p:sp>
        <p:nvSpPr>
          <p:cNvPr id="19459" name="Text Box 2">
            <a:extLst>
              <a:ext uri="{FF2B5EF4-FFF2-40B4-BE49-F238E27FC236}">
                <a16:creationId xmlns:a16="http://schemas.microsoft.com/office/drawing/2014/main" id="{7E151FDD-AD6A-26C1-B753-A1DBC20F6A76}"/>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19460" name="Rectangle 3">
            <a:extLst>
              <a:ext uri="{FF2B5EF4-FFF2-40B4-BE49-F238E27FC236}">
                <a16:creationId xmlns:a16="http://schemas.microsoft.com/office/drawing/2014/main" id="{FFDF78F0-2269-D3B4-0499-91080483FCBF}"/>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315936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a:extLst>
              <a:ext uri="{FF2B5EF4-FFF2-40B4-BE49-F238E27FC236}">
                <a16:creationId xmlns:a16="http://schemas.microsoft.com/office/drawing/2014/main" id="{CE322E83-D12C-9C3C-D8C2-664CBE8E14E4}"/>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8C6DBD5D-094F-4C2E-A079-2FF2083B35C3}" type="slidenum">
              <a:rPr lang="en-GB" altLang="de-DE" smtClean="0">
                <a:latin typeface="Arial" panose="020B0604020202020204" pitchFamily="34" charset="0"/>
              </a:rPr>
              <a:pPr>
                <a:spcBef>
                  <a:spcPct val="0"/>
                </a:spcBef>
                <a:buFont typeface="Arial" panose="020B0604020202020204" pitchFamily="34" charset="0"/>
                <a:buNone/>
              </a:pPr>
              <a:t>7</a:t>
            </a:fld>
            <a:endParaRPr lang="en-GB" altLang="de-DE">
              <a:latin typeface="Arial" panose="020B0604020202020204" pitchFamily="34" charset="0"/>
            </a:endParaRPr>
          </a:p>
        </p:txBody>
      </p:sp>
      <p:sp>
        <p:nvSpPr>
          <p:cNvPr id="19459" name="Text Box 2">
            <a:extLst>
              <a:ext uri="{FF2B5EF4-FFF2-40B4-BE49-F238E27FC236}">
                <a16:creationId xmlns:a16="http://schemas.microsoft.com/office/drawing/2014/main" id="{7E151FDD-AD6A-26C1-B753-A1DBC20F6A76}"/>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19460" name="Rectangle 3">
            <a:extLst>
              <a:ext uri="{FF2B5EF4-FFF2-40B4-BE49-F238E27FC236}">
                <a16:creationId xmlns:a16="http://schemas.microsoft.com/office/drawing/2014/main" id="{FFDF78F0-2269-D3B4-0499-91080483FCBF}"/>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4266431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9">
            <a:extLst>
              <a:ext uri="{FF2B5EF4-FFF2-40B4-BE49-F238E27FC236}">
                <a16:creationId xmlns:a16="http://schemas.microsoft.com/office/drawing/2014/main" id="{BEC3C7BF-0FB8-6996-D7AD-E81256D5BB1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387757B8-BA9F-4C05-8765-CB0CCB27F208}" type="slidenum">
              <a:rPr lang="en-GB" altLang="de-DE" smtClean="0">
                <a:latin typeface="Arial" panose="020B0604020202020204" pitchFamily="34" charset="0"/>
              </a:rPr>
              <a:pPr>
                <a:spcBef>
                  <a:spcPct val="0"/>
                </a:spcBef>
                <a:buFont typeface="Arial" panose="020B0604020202020204" pitchFamily="34" charset="0"/>
                <a:buNone/>
              </a:pPr>
              <a:t>8</a:t>
            </a:fld>
            <a:endParaRPr lang="en-GB" altLang="de-DE">
              <a:latin typeface="Arial" panose="020B0604020202020204" pitchFamily="34" charset="0"/>
            </a:endParaRPr>
          </a:p>
        </p:txBody>
      </p:sp>
      <p:sp>
        <p:nvSpPr>
          <p:cNvPr id="68611" name="Text Box 2">
            <a:extLst>
              <a:ext uri="{FF2B5EF4-FFF2-40B4-BE49-F238E27FC236}">
                <a16:creationId xmlns:a16="http://schemas.microsoft.com/office/drawing/2014/main" id="{FB9BA2C4-414D-528B-1A3E-5831B4FCD0EE}"/>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68612" name="Rectangle 3">
            <a:extLst>
              <a:ext uri="{FF2B5EF4-FFF2-40B4-BE49-F238E27FC236}">
                <a16:creationId xmlns:a16="http://schemas.microsoft.com/office/drawing/2014/main" id="{109A6CCE-ED7A-EFD5-864E-2CFA5BFAAC94}"/>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2185695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9">
            <a:extLst>
              <a:ext uri="{FF2B5EF4-FFF2-40B4-BE49-F238E27FC236}">
                <a16:creationId xmlns:a16="http://schemas.microsoft.com/office/drawing/2014/main" id="{8F90E99D-D9C7-B912-AD0B-E289EE820FF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488E7BDF-94D7-42EC-9D3F-D9866E39EB6E}" type="slidenum">
              <a:rPr lang="en-GB" altLang="de-DE" smtClean="0">
                <a:latin typeface="Arial" panose="020B0604020202020204" pitchFamily="34" charset="0"/>
              </a:rPr>
              <a:pPr>
                <a:spcBef>
                  <a:spcPct val="0"/>
                </a:spcBef>
                <a:buFont typeface="Arial" panose="020B0604020202020204" pitchFamily="34" charset="0"/>
                <a:buNone/>
              </a:pPr>
              <a:t>9</a:t>
            </a:fld>
            <a:endParaRPr lang="en-GB" altLang="de-DE">
              <a:latin typeface="Arial" panose="020B0604020202020204" pitchFamily="34" charset="0"/>
            </a:endParaRPr>
          </a:p>
        </p:txBody>
      </p:sp>
      <p:sp>
        <p:nvSpPr>
          <p:cNvPr id="21507" name="Text Box 2">
            <a:extLst>
              <a:ext uri="{FF2B5EF4-FFF2-40B4-BE49-F238E27FC236}">
                <a16:creationId xmlns:a16="http://schemas.microsoft.com/office/drawing/2014/main" id="{1B951293-4D72-D604-8C62-1CFE0E9D3E01}"/>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21508" name="Rectangle 3">
            <a:extLst>
              <a:ext uri="{FF2B5EF4-FFF2-40B4-BE49-F238E27FC236}">
                <a16:creationId xmlns:a16="http://schemas.microsoft.com/office/drawing/2014/main" id="{8764E937-31A5-326B-10E2-5951DF659D94}"/>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9">
            <a:extLst>
              <a:ext uri="{FF2B5EF4-FFF2-40B4-BE49-F238E27FC236}">
                <a16:creationId xmlns:a16="http://schemas.microsoft.com/office/drawing/2014/main" id="{8F90E99D-D9C7-B912-AD0B-E289EE820FF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488E7BDF-94D7-42EC-9D3F-D9866E39EB6E}" type="slidenum">
              <a:rPr lang="en-GB" altLang="de-DE" smtClean="0">
                <a:latin typeface="Arial" panose="020B0604020202020204" pitchFamily="34" charset="0"/>
              </a:rPr>
              <a:pPr>
                <a:spcBef>
                  <a:spcPct val="0"/>
                </a:spcBef>
                <a:buFont typeface="Arial" panose="020B0604020202020204" pitchFamily="34" charset="0"/>
                <a:buNone/>
              </a:pPr>
              <a:t>10</a:t>
            </a:fld>
            <a:endParaRPr lang="en-GB" altLang="de-DE">
              <a:latin typeface="Arial" panose="020B0604020202020204" pitchFamily="34" charset="0"/>
            </a:endParaRPr>
          </a:p>
        </p:txBody>
      </p:sp>
      <p:sp>
        <p:nvSpPr>
          <p:cNvPr id="21507" name="Text Box 2">
            <a:extLst>
              <a:ext uri="{FF2B5EF4-FFF2-40B4-BE49-F238E27FC236}">
                <a16:creationId xmlns:a16="http://schemas.microsoft.com/office/drawing/2014/main" id="{1B951293-4D72-D604-8C62-1CFE0E9D3E01}"/>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21508" name="Rectangle 3">
            <a:extLst>
              <a:ext uri="{FF2B5EF4-FFF2-40B4-BE49-F238E27FC236}">
                <a16:creationId xmlns:a16="http://schemas.microsoft.com/office/drawing/2014/main" id="{8764E937-31A5-326B-10E2-5951DF659D94}"/>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924963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Rectangle 3">
            <a:extLst>
              <a:ext uri="{FF2B5EF4-FFF2-40B4-BE49-F238E27FC236}">
                <a16:creationId xmlns:a16="http://schemas.microsoft.com/office/drawing/2014/main" id="{AB75E8FF-7577-8C77-A76F-DE20F030D929}"/>
              </a:ext>
            </a:extLst>
          </p:cNvPr>
          <p:cNvSpPr>
            <a:spLocks noGrp="1" noChangeArrowheads="1"/>
          </p:cNvSpPr>
          <p:nvPr>
            <p:ph type="dt" idx="10"/>
          </p:nvPr>
        </p:nvSpPr>
        <p:spPr>
          <a:ln/>
        </p:spPr>
        <p:txBody>
          <a:bodyPr/>
          <a:lstStyle>
            <a:lvl1pPr>
              <a:defRPr/>
            </a:lvl1pPr>
          </a:lstStyle>
          <a:p>
            <a:pPr>
              <a:defRPr/>
            </a:pPr>
            <a:endParaRPr lang="en-GB"/>
          </a:p>
        </p:txBody>
      </p:sp>
      <p:sp>
        <p:nvSpPr>
          <p:cNvPr id="5" name="Rectangle 4">
            <a:extLst>
              <a:ext uri="{FF2B5EF4-FFF2-40B4-BE49-F238E27FC236}">
                <a16:creationId xmlns:a16="http://schemas.microsoft.com/office/drawing/2014/main" id="{0DA0AF14-D345-8373-C787-37D147E0254A}"/>
              </a:ext>
            </a:extLst>
          </p:cNvPr>
          <p:cNvSpPr>
            <a:spLocks noGrp="1" noChangeArrowheads="1"/>
          </p:cNvSpPr>
          <p:nvPr>
            <p:ph type="ftr" idx="11"/>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BE8BC36A-8543-CD8B-1034-C68BDF136D53}"/>
              </a:ext>
            </a:extLst>
          </p:cNvPr>
          <p:cNvSpPr>
            <a:spLocks noGrp="1" noChangeArrowheads="1"/>
          </p:cNvSpPr>
          <p:nvPr>
            <p:ph type="sldNum" idx="12"/>
          </p:nvPr>
        </p:nvSpPr>
        <p:spPr>
          <a:ln/>
        </p:spPr>
        <p:txBody>
          <a:bodyPr/>
          <a:lstStyle>
            <a:lvl1pPr>
              <a:defRPr/>
            </a:lvl1pPr>
          </a:lstStyle>
          <a:p>
            <a:pPr>
              <a:defRPr/>
            </a:pPr>
            <a:fld id="{18E39DAD-3B3D-4D24-BE74-0D2B49623E23}" type="slidenum">
              <a:rPr lang="en-GB" altLang="de-DE"/>
              <a:pPr>
                <a:defRPr/>
              </a:pPr>
              <a:t>‹Nr.›</a:t>
            </a:fld>
            <a:endParaRPr lang="en-GB" altLang="de-DE"/>
          </a:p>
        </p:txBody>
      </p:sp>
    </p:spTree>
    <p:extLst>
      <p:ext uri="{BB962C8B-B14F-4D97-AF65-F5344CB8AC3E}">
        <p14:creationId xmlns:p14="http://schemas.microsoft.com/office/powerpoint/2010/main" val="113028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3">
            <a:extLst>
              <a:ext uri="{FF2B5EF4-FFF2-40B4-BE49-F238E27FC236}">
                <a16:creationId xmlns:a16="http://schemas.microsoft.com/office/drawing/2014/main" id="{C49D1096-27F4-B642-E963-CC659EBB6237}"/>
              </a:ext>
            </a:extLst>
          </p:cNvPr>
          <p:cNvSpPr>
            <a:spLocks noGrp="1" noChangeArrowheads="1"/>
          </p:cNvSpPr>
          <p:nvPr>
            <p:ph type="dt" idx="10"/>
          </p:nvPr>
        </p:nvSpPr>
        <p:spPr>
          <a:ln/>
        </p:spPr>
        <p:txBody>
          <a:bodyPr/>
          <a:lstStyle>
            <a:lvl1pPr>
              <a:defRPr/>
            </a:lvl1pPr>
          </a:lstStyle>
          <a:p>
            <a:pPr>
              <a:defRPr/>
            </a:pPr>
            <a:endParaRPr lang="en-GB"/>
          </a:p>
        </p:txBody>
      </p:sp>
      <p:sp>
        <p:nvSpPr>
          <p:cNvPr id="5" name="Rectangle 4">
            <a:extLst>
              <a:ext uri="{FF2B5EF4-FFF2-40B4-BE49-F238E27FC236}">
                <a16:creationId xmlns:a16="http://schemas.microsoft.com/office/drawing/2014/main" id="{D496E3A0-3E8B-BA0E-9C1F-2B60228EDCC0}"/>
              </a:ext>
            </a:extLst>
          </p:cNvPr>
          <p:cNvSpPr>
            <a:spLocks noGrp="1" noChangeArrowheads="1"/>
          </p:cNvSpPr>
          <p:nvPr>
            <p:ph type="ftr" idx="11"/>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33F49D71-4BDF-323C-93A8-DE15B98F9140}"/>
              </a:ext>
            </a:extLst>
          </p:cNvPr>
          <p:cNvSpPr>
            <a:spLocks noGrp="1" noChangeArrowheads="1"/>
          </p:cNvSpPr>
          <p:nvPr>
            <p:ph type="sldNum" idx="12"/>
          </p:nvPr>
        </p:nvSpPr>
        <p:spPr>
          <a:ln/>
        </p:spPr>
        <p:txBody>
          <a:bodyPr/>
          <a:lstStyle>
            <a:lvl1pPr>
              <a:defRPr/>
            </a:lvl1pPr>
          </a:lstStyle>
          <a:p>
            <a:pPr>
              <a:defRPr/>
            </a:pPr>
            <a:fld id="{CFAEC6AE-28F3-42DD-B34F-8340682C6E80}" type="slidenum">
              <a:rPr lang="en-GB" altLang="de-DE"/>
              <a:pPr>
                <a:defRPr/>
              </a:pPr>
              <a:t>‹Nr.›</a:t>
            </a:fld>
            <a:endParaRPr lang="en-GB" altLang="de-DE"/>
          </a:p>
        </p:txBody>
      </p:sp>
    </p:spTree>
    <p:extLst>
      <p:ext uri="{BB962C8B-B14F-4D97-AF65-F5344CB8AC3E}">
        <p14:creationId xmlns:p14="http://schemas.microsoft.com/office/powerpoint/2010/main" val="1208901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1925" y="463550"/>
            <a:ext cx="1941513" cy="5751513"/>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463550"/>
            <a:ext cx="5673725" cy="5751513"/>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3">
            <a:extLst>
              <a:ext uri="{FF2B5EF4-FFF2-40B4-BE49-F238E27FC236}">
                <a16:creationId xmlns:a16="http://schemas.microsoft.com/office/drawing/2014/main" id="{7DC0E32F-18EA-9929-BA53-884840085879}"/>
              </a:ext>
            </a:extLst>
          </p:cNvPr>
          <p:cNvSpPr>
            <a:spLocks noGrp="1" noChangeArrowheads="1"/>
          </p:cNvSpPr>
          <p:nvPr>
            <p:ph type="dt" idx="10"/>
          </p:nvPr>
        </p:nvSpPr>
        <p:spPr>
          <a:ln/>
        </p:spPr>
        <p:txBody>
          <a:bodyPr/>
          <a:lstStyle>
            <a:lvl1pPr>
              <a:defRPr/>
            </a:lvl1pPr>
          </a:lstStyle>
          <a:p>
            <a:pPr>
              <a:defRPr/>
            </a:pPr>
            <a:endParaRPr lang="en-GB"/>
          </a:p>
        </p:txBody>
      </p:sp>
      <p:sp>
        <p:nvSpPr>
          <p:cNvPr id="5" name="Rectangle 4">
            <a:extLst>
              <a:ext uri="{FF2B5EF4-FFF2-40B4-BE49-F238E27FC236}">
                <a16:creationId xmlns:a16="http://schemas.microsoft.com/office/drawing/2014/main" id="{A2A6619C-F4C6-98A4-03CC-5A0CDBB08EDA}"/>
              </a:ext>
            </a:extLst>
          </p:cNvPr>
          <p:cNvSpPr>
            <a:spLocks noGrp="1" noChangeArrowheads="1"/>
          </p:cNvSpPr>
          <p:nvPr>
            <p:ph type="ftr" idx="11"/>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E7BDF473-5480-B88A-96E2-02EF21694DCB}"/>
              </a:ext>
            </a:extLst>
          </p:cNvPr>
          <p:cNvSpPr>
            <a:spLocks noGrp="1" noChangeArrowheads="1"/>
          </p:cNvSpPr>
          <p:nvPr>
            <p:ph type="sldNum" idx="12"/>
          </p:nvPr>
        </p:nvSpPr>
        <p:spPr>
          <a:ln/>
        </p:spPr>
        <p:txBody>
          <a:bodyPr/>
          <a:lstStyle>
            <a:lvl1pPr>
              <a:defRPr/>
            </a:lvl1pPr>
          </a:lstStyle>
          <a:p>
            <a:pPr>
              <a:defRPr/>
            </a:pPr>
            <a:fld id="{44D51575-DB40-4CB7-BA90-ED9A32DAB6E2}" type="slidenum">
              <a:rPr lang="en-GB" altLang="de-DE"/>
              <a:pPr>
                <a:defRPr/>
              </a:pPr>
              <a:t>‹Nr.›</a:t>
            </a:fld>
            <a:endParaRPr lang="en-GB" altLang="de-DE"/>
          </a:p>
        </p:txBody>
      </p:sp>
    </p:spTree>
    <p:extLst>
      <p:ext uri="{BB962C8B-B14F-4D97-AF65-F5344CB8AC3E}">
        <p14:creationId xmlns:p14="http://schemas.microsoft.com/office/powerpoint/2010/main" val="29798324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pic>
        <p:nvPicPr>
          <p:cNvPr id="2" name="Grafik 6">
            <a:extLst>
              <a:ext uri="{FF2B5EF4-FFF2-40B4-BE49-F238E27FC236}">
                <a16:creationId xmlns:a16="http://schemas.microsoft.com/office/drawing/2014/main" id="{64106FEC-A364-CCD7-0122-75D53DF6C3A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351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Untertitel 2"/>
          <p:cNvSpPr>
            <a:spLocks noGrp="1"/>
          </p:cNvSpPr>
          <p:nvPr>
            <p:ph type="subTitle" idx="1"/>
          </p:nvPr>
        </p:nvSpPr>
        <p:spPr>
          <a:xfrm>
            <a:off x="1143000" y="3602038"/>
            <a:ext cx="6858000" cy="1655762"/>
          </a:xfrm>
        </p:spPr>
        <p:txBody>
          <a:bodyPr/>
          <a:lstStyle>
            <a:lvl1pPr marL="0" indent="0" algn="ctr">
              <a:buNone/>
              <a:defRPr sz="1350"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endParaRPr lang="de-DE" dirty="0"/>
          </a:p>
          <a:p>
            <a:r>
              <a:rPr lang="de-DE" dirty="0"/>
              <a:t>Die Abmahnung als Geißel des Unternehmers</a:t>
            </a:r>
          </a:p>
          <a:p>
            <a:r>
              <a:rPr lang="de-DE" dirty="0"/>
              <a:t>Hintergründe, Schutz und Gegenwehr</a:t>
            </a:r>
          </a:p>
        </p:txBody>
      </p:sp>
      <p:sp>
        <p:nvSpPr>
          <p:cNvPr id="4" name="Fußzeilenplatzhalter 4">
            <a:extLst>
              <a:ext uri="{FF2B5EF4-FFF2-40B4-BE49-F238E27FC236}">
                <a16:creationId xmlns:a16="http://schemas.microsoft.com/office/drawing/2014/main" id="{8293B70B-66A9-192A-DE7B-3522E05BD353}"/>
              </a:ext>
            </a:extLst>
          </p:cNvPr>
          <p:cNvSpPr>
            <a:spLocks noGrp="1"/>
          </p:cNvSpPr>
          <p:nvPr>
            <p:ph type="ftr" sz="quarter" idx="10"/>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r>
              <a:rPr lang="de-DE"/>
              <a:t>© Rechtsanwalt Christian Voß, 2016</a:t>
            </a:r>
          </a:p>
        </p:txBody>
      </p:sp>
    </p:spTree>
    <p:extLst>
      <p:ext uri="{BB962C8B-B14F-4D97-AF65-F5344CB8AC3E}">
        <p14:creationId xmlns:p14="http://schemas.microsoft.com/office/powerpoint/2010/main" val="34317675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8396987-C21F-4748-20AD-8721188DFEE6}"/>
              </a:ext>
            </a:extLst>
          </p:cNvPr>
          <p:cNvSpPr>
            <a:spLocks noGrp="1"/>
          </p:cNvSpPr>
          <p:nvPr>
            <p:ph type="dt" sz="half" idx="10"/>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fld id="{EE262CA8-02A3-42B3-92F6-E21CEAC6869F}" type="datetimeFigureOut">
              <a:rPr lang="de-DE"/>
              <a:pPr>
                <a:defRPr/>
              </a:pPr>
              <a:t>05.11.2023</a:t>
            </a:fld>
            <a:endParaRPr lang="de-DE"/>
          </a:p>
        </p:txBody>
      </p:sp>
      <p:sp>
        <p:nvSpPr>
          <p:cNvPr id="5" name="Fußzeilenplatzhalter 4">
            <a:extLst>
              <a:ext uri="{FF2B5EF4-FFF2-40B4-BE49-F238E27FC236}">
                <a16:creationId xmlns:a16="http://schemas.microsoft.com/office/drawing/2014/main" id="{EA837E71-CEF3-EA24-C84A-25E71DBBCF36}"/>
              </a:ext>
            </a:extLst>
          </p:cNvPr>
          <p:cNvSpPr>
            <a:spLocks noGrp="1"/>
          </p:cNvSpPr>
          <p:nvPr>
            <p:ph type="ftr" sz="quarter" idx="11"/>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endParaRPr lang="de-DE"/>
          </a:p>
        </p:txBody>
      </p:sp>
      <p:sp>
        <p:nvSpPr>
          <p:cNvPr id="6" name="Foliennummernplatzhalter 5">
            <a:extLst>
              <a:ext uri="{FF2B5EF4-FFF2-40B4-BE49-F238E27FC236}">
                <a16:creationId xmlns:a16="http://schemas.microsoft.com/office/drawing/2014/main" id="{42953808-5A32-F946-EF1A-60A7204D33F9}"/>
              </a:ext>
            </a:extLst>
          </p:cNvPr>
          <p:cNvSpPr>
            <a:spLocks noGrp="1"/>
          </p:cNvSpPr>
          <p:nvPr>
            <p:ph type="sldNum" sz="quarter" idx="12"/>
          </p:nvPr>
        </p:nvSpPr>
        <p:spPr/>
        <p:txBody>
          <a:bodyPr/>
          <a:lstStyle>
            <a:lvl1pPr defTabSz="449263" eaLnBrk="0" hangingPunct="0">
              <a:defRPr>
                <a:latin typeface="Arial" panose="020B0604020202020204" pitchFamily="34" charset="0"/>
              </a:defRPr>
            </a:lvl1pPr>
          </a:lstStyle>
          <a:p>
            <a:pPr>
              <a:defRPr/>
            </a:pPr>
            <a:fld id="{FFFF43CD-DB5F-4EDF-8CC5-202AA5B52176}" type="slidenum">
              <a:rPr lang="de-DE" altLang="de-DE"/>
              <a:pPr>
                <a:defRPr/>
              </a:pPr>
              <a:t>‹Nr.›</a:t>
            </a:fld>
            <a:endParaRPr lang="de-DE" altLang="de-DE"/>
          </a:p>
        </p:txBody>
      </p:sp>
    </p:spTree>
    <p:extLst>
      <p:ext uri="{BB962C8B-B14F-4D97-AF65-F5344CB8AC3E}">
        <p14:creationId xmlns:p14="http://schemas.microsoft.com/office/powerpoint/2010/main" val="1359379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9"/>
            <a:ext cx="7886700" cy="2852737"/>
          </a:xfrm>
        </p:spPr>
        <p:txBody>
          <a:bodyPr anchor="b"/>
          <a:lstStyle>
            <a:lvl1pPr>
              <a:defRPr sz="4500"/>
            </a:lvl1pPr>
          </a:lstStyle>
          <a:p>
            <a:r>
              <a:rPr lang="de-DE"/>
              <a:t>Titelmasterformat durch Klicken bearbeiten</a:t>
            </a:r>
          </a:p>
        </p:txBody>
      </p:sp>
      <p:sp>
        <p:nvSpPr>
          <p:cNvPr id="3" name="Textplatzhalt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Textmasterformat bearbeiten</a:t>
            </a:r>
          </a:p>
        </p:txBody>
      </p:sp>
      <p:sp>
        <p:nvSpPr>
          <p:cNvPr id="4" name="Datumsplatzhalter 3">
            <a:extLst>
              <a:ext uri="{FF2B5EF4-FFF2-40B4-BE49-F238E27FC236}">
                <a16:creationId xmlns:a16="http://schemas.microsoft.com/office/drawing/2014/main" id="{D4459814-AACE-085E-9B86-A6ADB5F4AC01}"/>
              </a:ext>
            </a:extLst>
          </p:cNvPr>
          <p:cNvSpPr>
            <a:spLocks noGrp="1"/>
          </p:cNvSpPr>
          <p:nvPr>
            <p:ph type="dt" sz="half" idx="10"/>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fld id="{C2C4951F-08C5-4B4D-A739-FD96F19C2943}" type="datetimeFigureOut">
              <a:rPr lang="de-DE"/>
              <a:pPr>
                <a:defRPr/>
              </a:pPr>
              <a:t>05.11.2023</a:t>
            </a:fld>
            <a:endParaRPr lang="de-DE"/>
          </a:p>
        </p:txBody>
      </p:sp>
      <p:sp>
        <p:nvSpPr>
          <p:cNvPr id="5" name="Fußzeilenplatzhalter 4">
            <a:extLst>
              <a:ext uri="{FF2B5EF4-FFF2-40B4-BE49-F238E27FC236}">
                <a16:creationId xmlns:a16="http://schemas.microsoft.com/office/drawing/2014/main" id="{71365710-614C-47B7-ACC7-0BA7050F0C72}"/>
              </a:ext>
            </a:extLst>
          </p:cNvPr>
          <p:cNvSpPr>
            <a:spLocks noGrp="1"/>
          </p:cNvSpPr>
          <p:nvPr>
            <p:ph type="ftr" sz="quarter" idx="11"/>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endParaRPr lang="de-DE"/>
          </a:p>
        </p:txBody>
      </p:sp>
      <p:sp>
        <p:nvSpPr>
          <p:cNvPr id="6" name="Foliennummernplatzhalter 5">
            <a:extLst>
              <a:ext uri="{FF2B5EF4-FFF2-40B4-BE49-F238E27FC236}">
                <a16:creationId xmlns:a16="http://schemas.microsoft.com/office/drawing/2014/main" id="{606296C7-FE07-B8D3-0C21-C4208E6D0C95}"/>
              </a:ext>
            </a:extLst>
          </p:cNvPr>
          <p:cNvSpPr>
            <a:spLocks noGrp="1"/>
          </p:cNvSpPr>
          <p:nvPr>
            <p:ph type="sldNum" sz="quarter" idx="12"/>
          </p:nvPr>
        </p:nvSpPr>
        <p:spPr/>
        <p:txBody>
          <a:bodyPr/>
          <a:lstStyle>
            <a:lvl1pPr defTabSz="449263" eaLnBrk="0" hangingPunct="0">
              <a:defRPr>
                <a:latin typeface="Arial" panose="020B0604020202020204" pitchFamily="34" charset="0"/>
              </a:defRPr>
            </a:lvl1pPr>
          </a:lstStyle>
          <a:p>
            <a:pPr>
              <a:defRPr/>
            </a:pPr>
            <a:fld id="{06CC09BC-AF00-485F-9A04-83EA15E3A850}" type="slidenum">
              <a:rPr lang="de-DE" altLang="de-DE"/>
              <a:pPr>
                <a:defRPr/>
              </a:pPr>
              <a:t>‹Nr.›</a:t>
            </a:fld>
            <a:endParaRPr lang="de-DE" altLang="de-DE"/>
          </a:p>
        </p:txBody>
      </p:sp>
    </p:spTree>
    <p:extLst>
      <p:ext uri="{BB962C8B-B14F-4D97-AF65-F5344CB8AC3E}">
        <p14:creationId xmlns:p14="http://schemas.microsoft.com/office/powerpoint/2010/main" val="22299992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28650" y="1825625"/>
            <a:ext cx="38862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29150" y="1825625"/>
            <a:ext cx="38862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97BC9B83-10C1-C2C9-5F42-0D971448FC93}"/>
              </a:ext>
            </a:extLst>
          </p:cNvPr>
          <p:cNvSpPr>
            <a:spLocks noGrp="1"/>
          </p:cNvSpPr>
          <p:nvPr>
            <p:ph type="dt" sz="half" idx="10"/>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fld id="{D4DCBDE5-4DB0-4B83-85FD-10B5C6732237}" type="datetimeFigureOut">
              <a:rPr lang="de-DE"/>
              <a:pPr>
                <a:defRPr/>
              </a:pPr>
              <a:t>05.11.2023</a:t>
            </a:fld>
            <a:endParaRPr lang="de-DE"/>
          </a:p>
        </p:txBody>
      </p:sp>
      <p:sp>
        <p:nvSpPr>
          <p:cNvPr id="6" name="Fußzeilenplatzhalter 5">
            <a:extLst>
              <a:ext uri="{FF2B5EF4-FFF2-40B4-BE49-F238E27FC236}">
                <a16:creationId xmlns:a16="http://schemas.microsoft.com/office/drawing/2014/main" id="{37AACEE2-69B0-3AF3-549A-74EBAF98FF13}"/>
              </a:ext>
            </a:extLst>
          </p:cNvPr>
          <p:cNvSpPr>
            <a:spLocks noGrp="1"/>
          </p:cNvSpPr>
          <p:nvPr>
            <p:ph type="ftr" sz="quarter" idx="11"/>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endParaRPr lang="de-DE"/>
          </a:p>
        </p:txBody>
      </p:sp>
      <p:sp>
        <p:nvSpPr>
          <p:cNvPr id="7" name="Foliennummernplatzhalter 6">
            <a:extLst>
              <a:ext uri="{FF2B5EF4-FFF2-40B4-BE49-F238E27FC236}">
                <a16:creationId xmlns:a16="http://schemas.microsoft.com/office/drawing/2014/main" id="{3B2D10BE-408E-FF3B-7B41-132AF0D6760E}"/>
              </a:ext>
            </a:extLst>
          </p:cNvPr>
          <p:cNvSpPr>
            <a:spLocks noGrp="1"/>
          </p:cNvSpPr>
          <p:nvPr>
            <p:ph type="sldNum" sz="quarter" idx="12"/>
          </p:nvPr>
        </p:nvSpPr>
        <p:spPr/>
        <p:txBody>
          <a:bodyPr/>
          <a:lstStyle>
            <a:lvl1pPr defTabSz="449263" eaLnBrk="0" hangingPunct="0">
              <a:defRPr>
                <a:latin typeface="Arial" panose="020B0604020202020204" pitchFamily="34" charset="0"/>
              </a:defRPr>
            </a:lvl1pPr>
          </a:lstStyle>
          <a:p>
            <a:pPr>
              <a:defRPr/>
            </a:pPr>
            <a:fld id="{AFE5810E-D8D5-46E0-9F6A-C655BC2AF749}" type="slidenum">
              <a:rPr lang="de-DE" altLang="de-DE"/>
              <a:pPr>
                <a:defRPr/>
              </a:pPr>
              <a:t>‹Nr.›</a:t>
            </a:fld>
            <a:endParaRPr lang="de-DE" altLang="de-DE"/>
          </a:p>
        </p:txBody>
      </p:sp>
    </p:spTree>
    <p:extLst>
      <p:ext uri="{BB962C8B-B14F-4D97-AF65-F5344CB8AC3E}">
        <p14:creationId xmlns:p14="http://schemas.microsoft.com/office/powerpoint/2010/main" val="9445163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29841" y="365126"/>
            <a:ext cx="7886700" cy="1325563"/>
          </a:xfrm>
        </p:spPr>
        <p:txBody>
          <a:bodyPr/>
          <a:lstStyle/>
          <a:p>
            <a:r>
              <a:rPr lang="de-DE"/>
              <a:t>Titelmasterformat durch Klicken bearbeiten</a:t>
            </a:r>
          </a:p>
        </p:txBody>
      </p:sp>
      <p:sp>
        <p:nvSpPr>
          <p:cNvPr id="3" name="Textplatzhalt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Textmasterformat bearbeiten</a:t>
            </a:r>
          </a:p>
        </p:txBody>
      </p:sp>
      <p:sp>
        <p:nvSpPr>
          <p:cNvPr id="4" name="Inhaltsplatzhalter 3"/>
          <p:cNvSpPr>
            <a:spLocks noGrp="1"/>
          </p:cNvSpPr>
          <p:nvPr>
            <p:ph sz="half" idx="2"/>
          </p:nvPr>
        </p:nvSpPr>
        <p:spPr>
          <a:xfrm>
            <a:off x="629842" y="2505075"/>
            <a:ext cx="3868340"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Textmasterformat bearbeiten</a:t>
            </a:r>
          </a:p>
        </p:txBody>
      </p:sp>
      <p:sp>
        <p:nvSpPr>
          <p:cNvPr id="6" name="Inhaltsplatzhalter 5"/>
          <p:cNvSpPr>
            <a:spLocks noGrp="1"/>
          </p:cNvSpPr>
          <p:nvPr>
            <p:ph sz="quarter" idx="4"/>
          </p:nvPr>
        </p:nvSpPr>
        <p:spPr>
          <a:xfrm>
            <a:off x="4629150" y="2505075"/>
            <a:ext cx="3887391"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4D18116A-9FE1-7DB7-11DE-707198B3B0FA}"/>
              </a:ext>
            </a:extLst>
          </p:cNvPr>
          <p:cNvSpPr>
            <a:spLocks noGrp="1"/>
          </p:cNvSpPr>
          <p:nvPr>
            <p:ph type="dt" sz="half" idx="10"/>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fld id="{CACB513C-FFA2-4825-9F3C-DA1F53DFA46D}" type="datetimeFigureOut">
              <a:rPr lang="de-DE"/>
              <a:pPr>
                <a:defRPr/>
              </a:pPr>
              <a:t>05.11.2023</a:t>
            </a:fld>
            <a:endParaRPr lang="de-DE"/>
          </a:p>
        </p:txBody>
      </p:sp>
      <p:sp>
        <p:nvSpPr>
          <p:cNvPr id="8" name="Fußzeilenplatzhalter 7">
            <a:extLst>
              <a:ext uri="{FF2B5EF4-FFF2-40B4-BE49-F238E27FC236}">
                <a16:creationId xmlns:a16="http://schemas.microsoft.com/office/drawing/2014/main" id="{9F9C50BE-1341-CCD7-C9DB-6F29B7CEE58A}"/>
              </a:ext>
            </a:extLst>
          </p:cNvPr>
          <p:cNvSpPr>
            <a:spLocks noGrp="1"/>
          </p:cNvSpPr>
          <p:nvPr>
            <p:ph type="ftr" sz="quarter" idx="11"/>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endParaRPr lang="de-DE"/>
          </a:p>
        </p:txBody>
      </p:sp>
      <p:sp>
        <p:nvSpPr>
          <p:cNvPr id="9" name="Foliennummernplatzhalter 8">
            <a:extLst>
              <a:ext uri="{FF2B5EF4-FFF2-40B4-BE49-F238E27FC236}">
                <a16:creationId xmlns:a16="http://schemas.microsoft.com/office/drawing/2014/main" id="{1CCACB02-3EA8-D627-A94D-7982D53AF0A6}"/>
              </a:ext>
            </a:extLst>
          </p:cNvPr>
          <p:cNvSpPr>
            <a:spLocks noGrp="1"/>
          </p:cNvSpPr>
          <p:nvPr>
            <p:ph type="sldNum" sz="quarter" idx="12"/>
          </p:nvPr>
        </p:nvSpPr>
        <p:spPr/>
        <p:txBody>
          <a:bodyPr/>
          <a:lstStyle>
            <a:lvl1pPr defTabSz="449263" eaLnBrk="0" hangingPunct="0">
              <a:defRPr>
                <a:latin typeface="Arial" panose="020B0604020202020204" pitchFamily="34" charset="0"/>
              </a:defRPr>
            </a:lvl1pPr>
          </a:lstStyle>
          <a:p>
            <a:pPr>
              <a:defRPr/>
            </a:pPr>
            <a:fld id="{C8198443-150D-47B3-AC40-9394A0407883}" type="slidenum">
              <a:rPr lang="de-DE" altLang="de-DE"/>
              <a:pPr>
                <a:defRPr/>
              </a:pPr>
              <a:t>‹Nr.›</a:t>
            </a:fld>
            <a:endParaRPr lang="de-DE" altLang="de-DE"/>
          </a:p>
        </p:txBody>
      </p:sp>
    </p:spTree>
    <p:extLst>
      <p:ext uri="{BB962C8B-B14F-4D97-AF65-F5344CB8AC3E}">
        <p14:creationId xmlns:p14="http://schemas.microsoft.com/office/powerpoint/2010/main" val="36081242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a:extLst>
              <a:ext uri="{FF2B5EF4-FFF2-40B4-BE49-F238E27FC236}">
                <a16:creationId xmlns:a16="http://schemas.microsoft.com/office/drawing/2014/main" id="{FD3FB904-3FD9-20A2-48F0-5CEAE6540F26}"/>
              </a:ext>
            </a:extLst>
          </p:cNvPr>
          <p:cNvSpPr>
            <a:spLocks noGrp="1"/>
          </p:cNvSpPr>
          <p:nvPr>
            <p:ph type="dt" sz="half" idx="10"/>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fld id="{1B2F3675-3020-4759-BAAA-ED43E2389BA9}" type="datetimeFigureOut">
              <a:rPr lang="de-DE"/>
              <a:pPr>
                <a:defRPr/>
              </a:pPr>
              <a:t>05.11.2023</a:t>
            </a:fld>
            <a:endParaRPr lang="de-DE"/>
          </a:p>
        </p:txBody>
      </p:sp>
      <p:sp>
        <p:nvSpPr>
          <p:cNvPr id="4" name="Fußzeilenplatzhalter 3">
            <a:extLst>
              <a:ext uri="{FF2B5EF4-FFF2-40B4-BE49-F238E27FC236}">
                <a16:creationId xmlns:a16="http://schemas.microsoft.com/office/drawing/2014/main" id="{FD6C8350-D51F-128F-35A9-21A3E5639223}"/>
              </a:ext>
            </a:extLst>
          </p:cNvPr>
          <p:cNvSpPr>
            <a:spLocks noGrp="1"/>
          </p:cNvSpPr>
          <p:nvPr>
            <p:ph type="ftr" sz="quarter" idx="11"/>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endParaRPr lang="de-DE"/>
          </a:p>
        </p:txBody>
      </p:sp>
      <p:sp>
        <p:nvSpPr>
          <p:cNvPr id="5" name="Foliennummernplatzhalter 4">
            <a:extLst>
              <a:ext uri="{FF2B5EF4-FFF2-40B4-BE49-F238E27FC236}">
                <a16:creationId xmlns:a16="http://schemas.microsoft.com/office/drawing/2014/main" id="{8F27D4A1-A831-81FD-E1F7-2FA3619BFC0A}"/>
              </a:ext>
            </a:extLst>
          </p:cNvPr>
          <p:cNvSpPr>
            <a:spLocks noGrp="1"/>
          </p:cNvSpPr>
          <p:nvPr>
            <p:ph type="sldNum" sz="quarter" idx="12"/>
          </p:nvPr>
        </p:nvSpPr>
        <p:spPr/>
        <p:txBody>
          <a:bodyPr/>
          <a:lstStyle>
            <a:lvl1pPr defTabSz="449263" eaLnBrk="0" hangingPunct="0">
              <a:defRPr>
                <a:latin typeface="Arial" panose="020B0604020202020204" pitchFamily="34" charset="0"/>
              </a:defRPr>
            </a:lvl1pPr>
          </a:lstStyle>
          <a:p>
            <a:pPr>
              <a:defRPr/>
            </a:pPr>
            <a:fld id="{6F2B9B2E-2C60-4B65-BBF1-85C1A045F449}" type="slidenum">
              <a:rPr lang="de-DE" altLang="de-DE"/>
              <a:pPr>
                <a:defRPr/>
              </a:pPr>
              <a:t>‹Nr.›</a:t>
            </a:fld>
            <a:endParaRPr lang="de-DE" altLang="de-DE"/>
          </a:p>
        </p:txBody>
      </p:sp>
    </p:spTree>
    <p:extLst>
      <p:ext uri="{BB962C8B-B14F-4D97-AF65-F5344CB8AC3E}">
        <p14:creationId xmlns:p14="http://schemas.microsoft.com/office/powerpoint/2010/main" val="36097507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339D2660-EB7B-81AC-789D-505AE3A78DED}"/>
              </a:ext>
            </a:extLst>
          </p:cNvPr>
          <p:cNvSpPr>
            <a:spLocks noGrp="1"/>
          </p:cNvSpPr>
          <p:nvPr>
            <p:ph type="dt" sz="half" idx="10"/>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fld id="{00D1C72F-73C2-4EF0-89CE-6DD621B002BF}" type="datetimeFigureOut">
              <a:rPr lang="de-DE"/>
              <a:pPr>
                <a:defRPr/>
              </a:pPr>
              <a:t>05.11.2023</a:t>
            </a:fld>
            <a:endParaRPr lang="de-DE"/>
          </a:p>
        </p:txBody>
      </p:sp>
      <p:sp>
        <p:nvSpPr>
          <p:cNvPr id="3" name="Fußzeilenplatzhalter 2">
            <a:extLst>
              <a:ext uri="{FF2B5EF4-FFF2-40B4-BE49-F238E27FC236}">
                <a16:creationId xmlns:a16="http://schemas.microsoft.com/office/drawing/2014/main" id="{A832AB27-7045-4079-7AD6-DA0E46AEAB0E}"/>
              </a:ext>
            </a:extLst>
          </p:cNvPr>
          <p:cNvSpPr>
            <a:spLocks noGrp="1"/>
          </p:cNvSpPr>
          <p:nvPr>
            <p:ph type="ftr" sz="quarter" idx="11"/>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endParaRPr lang="de-DE"/>
          </a:p>
        </p:txBody>
      </p:sp>
      <p:sp>
        <p:nvSpPr>
          <p:cNvPr id="4" name="Foliennummernplatzhalter 3">
            <a:extLst>
              <a:ext uri="{FF2B5EF4-FFF2-40B4-BE49-F238E27FC236}">
                <a16:creationId xmlns:a16="http://schemas.microsoft.com/office/drawing/2014/main" id="{E82BF6A7-E564-F6EB-C99E-A84FF6E06AA6}"/>
              </a:ext>
            </a:extLst>
          </p:cNvPr>
          <p:cNvSpPr>
            <a:spLocks noGrp="1"/>
          </p:cNvSpPr>
          <p:nvPr>
            <p:ph type="sldNum" sz="quarter" idx="12"/>
          </p:nvPr>
        </p:nvSpPr>
        <p:spPr/>
        <p:txBody>
          <a:bodyPr/>
          <a:lstStyle>
            <a:lvl1pPr defTabSz="449263" eaLnBrk="0" hangingPunct="0">
              <a:defRPr>
                <a:latin typeface="Arial" panose="020B0604020202020204" pitchFamily="34" charset="0"/>
              </a:defRPr>
            </a:lvl1pPr>
          </a:lstStyle>
          <a:p>
            <a:pPr>
              <a:defRPr/>
            </a:pPr>
            <a:fld id="{19A92E18-8E6A-479A-A068-6D35E99365FF}" type="slidenum">
              <a:rPr lang="de-DE" altLang="de-DE"/>
              <a:pPr>
                <a:defRPr/>
              </a:pPr>
              <a:t>‹Nr.›</a:t>
            </a:fld>
            <a:endParaRPr lang="de-DE" altLang="de-DE"/>
          </a:p>
        </p:txBody>
      </p:sp>
    </p:spTree>
    <p:extLst>
      <p:ext uri="{BB962C8B-B14F-4D97-AF65-F5344CB8AC3E}">
        <p14:creationId xmlns:p14="http://schemas.microsoft.com/office/powerpoint/2010/main" val="2402490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9841" y="457200"/>
            <a:ext cx="2949178" cy="1600200"/>
          </a:xfrm>
        </p:spPr>
        <p:txBody>
          <a:bodyPr anchor="b"/>
          <a:lstStyle>
            <a:lvl1pPr>
              <a:defRPr sz="2400"/>
            </a:lvl1pPr>
          </a:lstStyle>
          <a:p>
            <a:r>
              <a:rPr lang="de-DE"/>
              <a:t>Titelmasterformat durch Klicken bearbeiten</a:t>
            </a:r>
          </a:p>
        </p:txBody>
      </p:sp>
      <p:sp>
        <p:nvSpPr>
          <p:cNvPr id="3" name="Inhaltsplatzhalt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Textmasterformat bearbeiten</a:t>
            </a:r>
          </a:p>
        </p:txBody>
      </p:sp>
      <p:sp>
        <p:nvSpPr>
          <p:cNvPr id="5" name="Datumsplatzhalter 4">
            <a:extLst>
              <a:ext uri="{FF2B5EF4-FFF2-40B4-BE49-F238E27FC236}">
                <a16:creationId xmlns:a16="http://schemas.microsoft.com/office/drawing/2014/main" id="{E638D15A-E88D-10F9-D00E-D0112ADFDC79}"/>
              </a:ext>
            </a:extLst>
          </p:cNvPr>
          <p:cNvSpPr>
            <a:spLocks noGrp="1"/>
          </p:cNvSpPr>
          <p:nvPr>
            <p:ph type="dt" sz="half" idx="10"/>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fld id="{C3895984-F6E8-4B8D-8461-A5E28F55975B}" type="datetimeFigureOut">
              <a:rPr lang="de-DE"/>
              <a:pPr>
                <a:defRPr/>
              </a:pPr>
              <a:t>05.11.2023</a:t>
            </a:fld>
            <a:endParaRPr lang="de-DE"/>
          </a:p>
        </p:txBody>
      </p:sp>
      <p:sp>
        <p:nvSpPr>
          <p:cNvPr id="6" name="Fußzeilenplatzhalter 5">
            <a:extLst>
              <a:ext uri="{FF2B5EF4-FFF2-40B4-BE49-F238E27FC236}">
                <a16:creationId xmlns:a16="http://schemas.microsoft.com/office/drawing/2014/main" id="{FD738CF1-5F81-7205-8158-617337AE0B83}"/>
              </a:ext>
            </a:extLst>
          </p:cNvPr>
          <p:cNvSpPr>
            <a:spLocks noGrp="1"/>
          </p:cNvSpPr>
          <p:nvPr>
            <p:ph type="ftr" sz="quarter" idx="11"/>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endParaRPr lang="de-DE"/>
          </a:p>
        </p:txBody>
      </p:sp>
      <p:sp>
        <p:nvSpPr>
          <p:cNvPr id="7" name="Foliennummernplatzhalter 6">
            <a:extLst>
              <a:ext uri="{FF2B5EF4-FFF2-40B4-BE49-F238E27FC236}">
                <a16:creationId xmlns:a16="http://schemas.microsoft.com/office/drawing/2014/main" id="{F1EC1457-BA09-2669-E7C3-45B4AB29867B}"/>
              </a:ext>
            </a:extLst>
          </p:cNvPr>
          <p:cNvSpPr>
            <a:spLocks noGrp="1"/>
          </p:cNvSpPr>
          <p:nvPr>
            <p:ph type="sldNum" sz="quarter" idx="12"/>
          </p:nvPr>
        </p:nvSpPr>
        <p:spPr/>
        <p:txBody>
          <a:bodyPr/>
          <a:lstStyle>
            <a:lvl1pPr defTabSz="449263" eaLnBrk="0" hangingPunct="0">
              <a:defRPr>
                <a:latin typeface="Arial" panose="020B0604020202020204" pitchFamily="34" charset="0"/>
              </a:defRPr>
            </a:lvl1pPr>
          </a:lstStyle>
          <a:p>
            <a:pPr>
              <a:defRPr/>
            </a:pPr>
            <a:fld id="{CCFEA80B-AD54-4A93-8692-284C5AEA1337}" type="slidenum">
              <a:rPr lang="de-DE" altLang="de-DE"/>
              <a:pPr>
                <a:defRPr/>
              </a:pPr>
              <a:t>‹Nr.›</a:t>
            </a:fld>
            <a:endParaRPr lang="de-DE" altLang="de-DE"/>
          </a:p>
        </p:txBody>
      </p:sp>
    </p:spTree>
    <p:extLst>
      <p:ext uri="{BB962C8B-B14F-4D97-AF65-F5344CB8AC3E}">
        <p14:creationId xmlns:p14="http://schemas.microsoft.com/office/powerpoint/2010/main" val="1739381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3">
            <a:extLst>
              <a:ext uri="{FF2B5EF4-FFF2-40B4-BE49-F238E27FC236}">
                <a16:creationId xmlns:a16="http://schemas.microsoft.com/office/drawing/2014/main" id="{64FEF8C3-B455-3A2D-CB67-43031C84E56F}"/>
              </a:ext>
            </a:extLst>
          </p:cNvPr>
          <p:cNvSpPr>
            <a:spLocks noGrp="1" noChangeArrowheads="1"/>
          </p:cNvSpPr>
          <p:nvPr>
            <p:ph type="dt" idx="10"/>
          </p:nvPr>
        </p:nvSpPr>
        <p:spPr>
          <a:ln/>
        </p:spPr>
        <p:txBody>
          <a:bodyPr/>
          <a:lstStyle>
            <a:lvl1pPr>
              <a:defRPr/>
            </a:lvl1pPr>
          </a:lstStyle>
          <a:p>
            <a:pPr>
              <a:defRPr/>
            </a:pPr>
            <a:endParaRPr lang="en-GB"/>
          </a:p>
        </p:txBody>
      </p:sp>
      <p:sp>
        <p:nvSpPr>
          <p:cNvPr id="5" name="Rectangle 4">
            <a:extLst>
              <a:ext uri="{FF2B5EF4-FFF2-40B4-BE49-F238E27FC236}">
                <a16:creationId xmlns:a16="http://schemas.microsoft.com/office/drawing/2014/main" id="{8EE271D7-23C8-A43C-DF9E-4DCF789E9E57}"/>
              </a:ext>
            </a:extLst>
          </p:cNvPr>
          <p:cNvSpPr>
            <a:spLocks noGrp="1" noChangeArrowheads="1"/>
          </p:cNvSpPr>
          <p:nvPr>
            <p:ph type="ftr" idx="11"/>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B4457062-C372-A856-5CE5-6E5D6193259C}"/>
              </a:ext>
            </a:extLst>
          </p:cNvPr>
          <p:cNvSpPr>
            <a:spLocks noGrp="1" noChangeArrowheads="1"/>
          </p:cNvSpPr>
          <p:nvPr>
            <p:ph type="sldNum" idx="12"/>
          </p:nvPr>
        </p:nvSpPr>
        <p:spPr>
          <a:ln/>
        </p:spPr>
        <p:txBody>
          <a:bodyPr/>
          <a:lstStyle>
            <a:lvl1pPr>
              <a:defRPr/>
            </a:lvl1pPr>
          </a:lstStyle>
          <a:p>
            <a:pPr>
              <a:defRPr/>
            </a:pPr>
            <a:fld id="{9DB9DBBE-E71F-45B6-8CDE-ACA104586737}" type="slidenum">
              <a:rPr lang="en-GB" altLang="de-DE"/>
              <a:pPr>
                <a:defRPr/>
              </a:pPr>
              <a:t>‹Nr.›</a:t>
            </a:fld>
            <a:endParaRPr lang="en-GB" altLang="de-DE"/>
          </a:p>
        </p:txBody>
      </p:sp>
    </p:spTree>
    <p:extLst>
      <p:ext uri="{BB962C8B-B14F-4D97-AF65-F5344CB8AC3E}">
        <p14:creationId xmlns:p14="http://schemas.microsoft.com/office/powerpoint/2010/main" val="35149278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9841" y="457200"/>
            <a:ext cx="2949178" cy="1600200"/>
          </a:xfrm>
        </p:spPr>
        <p:txBody>
          <a:bodyPr anchor="b"/>
          <a:lstStyle>
            <a:lvl1pPr>
              <a:defRPr sz="2400"/>
            </a:lvl1pPr>
          </a:lstStyle>
          <a:p>
            <a:r>
              <a:rPr lang="de-DE"/>
              <a:t>Titelmasterformat durch Klicken bearbeiten</a:t>
            </a:r>
          </a:p>
        </p:txBody>
      </p:sp>
      <p:sp>
        <p:nvSpPr>
          <p:cNvPr id="3" name="Bildplatzhalter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de-DE" noProof="0"/>
          </a:p>
        </p:txBody>
      </p:sp>
      <p:sp>
        <p:nvSpPr>
          <p:cNvPr id="4" name="Textplatzhalt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Textmasterformat bearbeiten</a:t>
            </a:r>
          </a:p>
        </p:txBody>
      </p:sp>
      <p:sp>
        <p:nvSpPr>
          <p:cNvPr id="5" name="Datumsplatzhalter 4">
            <a:extLst>
              <a:ext uri="{FF2B5EF4-FFF2-40B4-BE49-F238E27FC236}">
                <a16:creationId xmlns:a16="http://schemas.microsoft.com/office/drawing/2014/main" id="{1034E5EF-8078-81D6-C351-8A64275655F0}"/>
              </a:ext>
            </a:extLst>
          </p:cNvPr>
          <p:cNvSpPr>
            <a:spLocks noGrp="1"/>
          </p:cNvSpPr>
          <p:nvPr>
            <p:ph type="dt" sz="half" idx="10"/>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fld id="{8247D7E7-3B1E-4F1D-A220-9EA484E6B14D}" type="datetimeFigureOut">
              <a:rPr lang="de-DE"/>
              <a:pPr>
                <a:defRPr/>
              </a:pPr>
              <a:t>05.11.2023</a:t>
            </a:fld>
            <a:endParaRPr lang="de-DE"/>
          </a:p>
        </p:txBody>
      </p:sp>
      <p:sp>
        <p:nvSpPr>
          <p:cNvPr id="6" name="Fußzeilenplatzhalter 5">
            <a:extLst>
              <a:ext uri="{FF2B5EF4-FFF2-40B4-BE49-F238E27FC236}">
                <a16:creationId xmlns:a16="http://schemas.microsoft.com/office/drawing/2014/main" id="{2324A46E-EF7D-7A69-C71E-D6926BEB51B8}"/>
              </a:ext>
            </a:extLst>
          </p:cNvPr>
          <p:cNvSpPr>
            <a:spLocks noGrp="1"/>
          </p:cNvSpPr>
          <p:nvPr>
            <p:ph type="ftr" sz="quarter" idx="11"/>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endParaRPr lang="de-DE"/>
          </a:p>
        </p:txBody>
      </p:sp>
      <p:sp>
        <p:nvSpPr>
          <p:cNvPr id="7" name="Foliennummernplatzhalter 6">
            <a:extLst>
              <a:ext uri="{FF2B5EF4-FFF2-40B4-BE49-F238E27FC236}">
                <a16:creationId xmlns:a16="http://schemas.microsoft.com/office/drawing/2014/main" id="{4A6A3B78-5305-2252-40F3-B761AFFDE57F}"/>
              </a:ext>
            </a:extLst>
          </p:cNvPr>
          <p:cNvSpPr>
            <a:spLocks noGrp="1"/>
          </p:cNvSpPr>
          <p:nvPr>
            <p:ph type="sldNum" sz="quarter" idx="12"/>
          </p:nvPr>
        </p:nvSpPr>
        <p:spPr/>
        <p:txBody>
          <a:bodyPr/>
          <a:lstStyle>
            <a:lvl1pPr defTabSz="449263" eaLnBrk="0" hangingPunct="0">
              <a:defRPr>
                <a:latin typeface="Arial" panose="020B0604020202020204" pitchFamily="34" charset="0"/>
              </a:defRPr>
            </a:lvl1pPr>
          </a:lstStyle>
          <a:p>
            <a:pPr>
              <a:defRPr/>
            </a:pPr>
            <a:fld id="{C0D8C3A1-2836-4B5A-9407-530D9265D38E}" type="slidenum">
              <a:rPr lang="de-DE" altLang="de-DE"/>
              <a:pPr>
                <a:defRPr/>
              </a:pPr>
              <a:t>‹Nr.›</a:t>
            </a:fld>
            <a:endParaRPr lang="de-DE" altLang="de-DE"/>
          </a:p>
        </p:txBody>
      </p:sp>
    </p:spTree>
    <p:extLst>
      <p:ext uri="{BB962C8B-B14F-4D97-AF65-F5344CB8AC3E}">
        <p14:creationId xmlns:p14="http://schemas.microsoft.com/office/powerpoint/2010/main" val="36305266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42B2EC3-5252-E80B-74BA-AB76939AEFDA}"/>
              </a:ext>
            </a:extLst>
          </p:cNvPr>
          <p:cNvSpPr>
            <a:spLocks noGrp="1"/>
          </p:cNvSpPr>
          <p:nvPr>
            <p:ph type="dt" sz="half" idx="10"/>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fld id="{B1CE0508-AF11-4A1A-8AEA-E62AA514F004}" type="datetimeFigureOut">
              <a:rPr lang="de-DE"/>
              <a:pPr>
                <a:defRPr/>
              </a:pPr>
              <a:t>05.11.2023</a:t>
            </a:fld>
            <a:endParaRPr lang="de-DE"/>
          </a:p>
        </p:txBody>
      </p:sp>
      <p:sp>
        <p:nvSpPr>
          <p:cNvPr id="5" name="Fußzeilenplatzhalter 4">
            <a:extLst>
              <a:ext uri="{FF2B5EF4-FFF2-40B4-BE49-F238E27FC236}">
                <a16:creationId xmlns:a16="http://schemas.microsoft.com/office/drawing/2014/main" id="{23B8856D-7EAE-A3C3-DD59-D90A9BD75D6B}"/>
              </a:ext>
            </a:extLst>
          </p:cNvPr>
          <p:cNvSpPr>
            <a:spLocks noGrp="1"/>
          </p:cNvSpPr>
          <p:nvPr>
            <p:ph type="ftr" sz="quarter" idx="11"/>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endParaRPr lang="de-DE"/>
          </a:p>
        </p:txBody>
      </p:sp>
      <p:sp>
        <p:nvSpPr>
          <p:cNvPr id="6" name="Foliennummernplatzhalter 5">
            <a:extLst>
              <a:ext uri="{FF2B5EF4-FFF2-40B4-BE49-F238E27FC236}">
                <a16:creationId xmlns:a16="http://schemas.microsoft.com/office/drawing/2014/main" id="{6F76EE39-A053-8F0E-6BA5-F5914FD880B7}"/>
              </a:ext>
            </a:extLst>
          </p:cNvPr>
          <p:cNvSpPr>
            <a:spLocks noGrp="1"/>
          </p:cNvSpPr>
          <p:nvPr>
            <p:ph type="sldNum" sz="quarter" idx="12"/>
          </p:nvPr>
        </p:nvSpPr>
        <p:spPr/>
        <p:txBody>
          <a:bodyPr/>
          <a:lstStyle>
            <a:lvl1pPr defTabSz="449263" eaLnBrk="0" hangingPunct="0">
              <a:defRPr>
                <a:latin typeface="Arial" panose="020B0604020202020204" pitchFamily="34" charset="0"/>
              </a:defRPr>
            </a:lvl1pPr>
          </a:lstStyle>
          <a:p>
            <a:pPr>
              <a:defRPr/>
            </a:pPr>
            <a:fld id="{143983BB-01F2-4639-A105-215A45580099}" type="slidenum">
              <a:rPr lang="de-DE" altLang="de-DE"/>
              <a:pPr>
                <a:defRPr/>
              </a:pPr>
              <a:t>‹Nr.›</a:t>
            </a:fld>
            <a:endParaRPr lang="de-DE" altLang="de-DE"/>
          </a:p>
        </p:txBody>
      </p:sp>
    </p:spTree>
    <p:extLst>
      <p:ext uri="{BB962C8B-B14F-4D97-AF65-F5344CB8AC3E}">
        <p14:creationId xmlns:p14="http://schemas.microsoft.com/office/powerpoint/2010/main" val="29176154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43675" y="365125"/>
            <a:ext cx="1971675"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28650" y="365125"/>
            <a:ext cx="5800725"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8B06E7E-7DA4-845A-F9FB-86E77E97EAED}"/>
              </a:ext>
            </a:extLst>
          </p:cNvPr>
          <p:cNvSpPr>
            <a:spLocks noGrp="1"/>
          </p:cNvSpPr>
          <p:nvPr>
            <p:ph type="dt" sz="half" idx="10"/>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fld id="{2CA2F359-C5FA-46A2-BAF8-530313829003}" type="datetimeFigureOut">
              <a:rPr lang="de-DE"/>
              <a:pPr>
                <a:defRPr/>
              </a:pPr>
              <a:t>05.11.2023</a:t>
            </a:fld>
            <a:endParaRPr lang="de-DE"/>
          </a:p>
        </p:txBody>
      </p:sp>
      <p:sp>
        <p:nvSpPr>
          <p:cNvPr id="5" name="Fußzeilenplatzhalter 4">
            <a:extLst>
              <a:ext uri="{FF2B5EF4-FFF2-40B4-BE49-F238E27FC236}">
                <a16:creationId xmlns:a16="http://schemas.microsoft.com/office/drawing/2014/main" id="{AF1C292A-56C5-2412-6202-E6F71814868A}"/>
              </a:ext>
            </a:extLst>
          </p:cNvPr>
          <p:cNvSpPr>
            <a:spLocks noGrp="1"/>
          </p:cNvSpPr>
          <p:nvPr>
            <p:ph type="ftr" sz="quarter" idx="11"/>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endParaRPr lang="de-DE"/>
          </a:p>
        </p:txBody>
      </p:sp>
      <p:sp>
        <p:nvSpPr>
          <p:cNvPr id="6" name="Foliennummernplatzhalter 5">
            <a:extLst>
              <a:ext uri="{FF2B5EF4-FFF2-40B4-BE49-F238E27FC236}">
                <a16:creationId xmlns:a16="http://schemas.microsoft.com/office/drawing/2014/main" id="{21883476-2557-EF9E-D827-D010D6D70762}"/>
              </a:ext>
            </a:extLst>
          </p:cNvPr>
          <p:cNvSpPr>
            <a:spLocks noGrp="1"/>
          </p:cNvSpPr>
          <p:nvPr>
            <p:ph type="sldNum" sz="quarter" idx="12"/>
          </p:nvPr>
        </p:nvSpPr>
        <p:spPr/>
        <p:txBody>
          <a:bodyPr/>
          <a:lstStyle>
            <a:lvl1pPr defTabSz="449263" eaLnBrk="0" hangingPunct="0">
              <a:defRPr>
                <a:latin typeface="Arial" panose="020B0604020202020204" pitchFamily="34" charset="0"/>
              </a:defRPr>
            </a:lvl1pPr>
          </a:lstStyle>
          <a:p>
            <a:pPr>
              <a:defRPr/>
            </a:pPr>
            <a:fld id="{E3AB8055-2740-4BC4-86CC-91D8274C1CD9}" type="slidenum">
              <a:rPr lang="de-DE" altLang="de-DE"/>
              <a:pPr>
                <a:defRPr/>
              </a:pPr>
              <a:t>‹Nr.›</a:t>
            </a:fld>
            <a:endParaRPr lang="de-DE" altLang="de-DE"/>
          </a:p>
        </p:txBody>
      </p:sp>
    </p:spTree>
    <p:extLst>
      <p:ext uri="{BB962C8B-B14F-4D97-AF65-F5344CB8AC3E}">
        <p14:creationId xmlns:p14="http://schemas.microsoft.com/office/powerpoint/2010/main" val="42540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Textmasterformat bearbeiten</a:t>
            </a:r>
          </a:p>
        </p:txBody>
      </p:sp>
      <p:sp>
        <p:nvSpPr>
          <p:cNvPr id="4" name="Rectangle 3">
            <a:extLst>
              <a:ext uri="{FF2B5EF4-FFF2-40B4-BE49-F238E27FC236}">
                <a16:creationId xmlns:a16="http://schemas.microsoft.com/office/drawing/2014/main" id="{B7CCBF56-21A9-8153-D557-46C63AD1D089}"/>
              </a:ext>
            </a:extLst>
          </p:cNvPr>
          <p:cNvSpPr>
            <a:spLocks noGrp="1" noChangeArrowheads="1"/>
          </p:cNvSpPr>
          <p:nvPr>
            <p:ph type="dt" idx="10"/>
          </p:nvPr>
        </p:nvSpPr>
        <p:spPr>
          <a:ln/>
        </p:spPr>
        <p:txBody>
          <a:bodyPr/>
          <a:lstStyle>
            <a:lvl1pPr>
              <a:defRPr/>
            </a:lvl1pPr>
          </a:lstStyle>
          <a:p>
            <a:pPr>
              <a:defRPr/>
            </a:pPr>
            <a:endParaRPr lang="en-GB"/>
          </a:p>
        </p:txBody>
      </p:sp>
      <p:sp>
        <p:nvSpPr>
          <p:cNvPr id="5" name="Rectangle 4">
            <a:extLst>
              <a:ext uri="{FF2B5EF4-FFF2-40B4-BE49-F238E27FC236}">
                <a16:creationId xmlns:a16="http://schemas.microsoft.com/office/drawing/2014/main" id="{C8913019-A84A-937E-D9AB-11934187C0D3}"/>
              </a:ext>
            </a:extLst>
          </p:cNvPr>
          <p:cNvSpPr>
            <a:spLocks noGrp="1" noChangeArrowheads="1"/>
          </p:cNvSpPr>
          <p:nvPr>
            <p:ph type="ftr" idx="11"/>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7B1926EF-5E3F-71B5-44AB-564A46AF6F27}"/>
              </a:ext>
            </a:extLst>
          </p:cNvPr>
          <p:cNvSpPr>
            <a:spLocks noGrp="1" noChangeArrowheads="1"/>
          </p:cNvSpPr>
          <p:nvPr>
            <p:ph type="sldNum" idx="12"/>
          </p:nvPr>
        </p:nvSpPr>
        <p:spPr>
          <a:ln/>
        </p:spPr>
        <p:txBody>
          <a:bodyPr/>
          <a:lstStyle>
            <a:lvl1pPr>
              <a:defRPr/>
            </a:lvl1pPr>
          </a:lstStyle>
          <a:p>
            <a:pPr>
              <a:defRPr/>
            </a:pPr>
            <a:fld id="{AE20C520-5E14-424A-BEFB-DE3C52CBBD29}" type="slidenum">
              <a:rPr lang="en-GB" altLang="de-DE"/>
              <a:pPr>
                <a:defRPr/>
              </a:pPr>
              <a:t>‹Nr.›</a:t>
            </a:fld>
            <a:endParaRPr lang="en-GB" altLang="de-DE"/>
          </a:p>
        </p:txBody>
      </p:sp>
    </p:spTree>
    <p:extLst>
      <p:ext uri="{BB962C8B-B14F-4D97-AF65-F5344CB8AC3E}">
        <p14:creationId xmlns:p14="http://schemas.microsoft.com/office/powerpoint/2010/main" val="4200853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06825" cy="423386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5025" y="1981200"/>
            <a:ext cx="3808413" cy="423386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3">
            <a:extLst>
              <a:ext uri="{FF2B5EF4-FFF2-40B4-BE49-F238E27FC236}">
                <a16:creationId xmlns:a16="http://schemas.microsoft.com/office/drawing/2014/main" id="{4E49F6F0-63EB-F8DC-0D60-C9352A78FD00}"/>
              </a:ext>
            </a:extLst>
          </p:cNvPr>
          <p:cNvSpPr>
            <a:spLocks noGrp="1" noChangeArrowheads="1"/>
          </p:cNvSpPr>
          <p:nvPr>
            <p:ph type="dt" idx="10"/>
          </p:nvPr>
        </p:nvSpPr>
        <p:spPr>
          <a:ln/>
        </p:spPr>
        <p:txBody>
          <a:bodyPr/>
          <a:lstStyle>
            <a:lvl1pPr>
              <a:defRPr/>
            </a:lvl1pPr>
          </a:lstStyle>
          <a:p>
            <a:pPr>
              <a:defRPr/>
            </a:pPr>
            <a:endParaRPr lang="en-GB"/>
          </a:p>
        </p:txBody>
      </p:sp>
      <p:sp>
        <p:nvSpPr>
          <p:cNvPr id="6" name="Rectangle 4">
            <a:extLst>
              <a:ext uri="{FF2B5EF4-FFF2-40B4-BE49-F238E27FC236}">
                <a16:creationId xmlns:a16="http://schemas.microsoft.com/office/drawing/2014/main" id="{2E1D91C0-43FB-EBE1-026B-E6DB9E6F6138}"/>
              </a:ext>
            </a:extLst>
          </p:cNvPr>
          <p:cNvSpPr>
            <a:spLocks noGrp="1" noChangeArrowheads="1"/>
          </p:cNvSpPr>
          <p:nvPr>
            <p:ph type="ftr" idx="11"/>
          </p:nvPr>
        </p:nvSpPr>
        <p:spPr>
          <a:ln/>
        </p:spPr>
        <p:txBody>
          <a:bodyPr/>
          <a:lstStyle>
            <a:lvl1pPr>
              <a:defRPr/>
            </a:lvl1pPr>
          </a:lstStyle>
          <a:p>
            <a:pPr>
              <a:defRPr/>
            </a:pPr>
            <a:endParaRPr lang="en-GB"/>
          </a:p>
        </p:txBody>
      </p:sp>
      <p:sp>
        <p:nvSpPr>
          <p:cNvPr id="7" name="Rectangle 5">
            <a:extLst>
              <a:ext uri="{FF2B5EF4-FFF2-40B4-BE49-F238E27FC236}">
                <a16:creationId xmlns:a16="http://schemas.microsoft.com/office/drawing/2014/main" id="{AA98839F-65B9-AC53-5C42-5D422196672A}"/>
              </a:ext>
            </a:extLst>
          </p:cNvPr>
          <p:cNvSpPr>
            <a:spLocks noGrp="1" noChangeArrowheads="1"/>
          </p:cNvSpPr>
          <p:nvPr>
            <p:ph type="sldNum" idx="12"/>
          </p:nvPr>
        </p:nvSpPr>
        <p:spPr>
          <a:ln/>
        </p:spPr>
        <p:txBody>
          <a:bodyPr/>
          <a:lstStyle>
            <a:lvl1pPr>
              <a:defRPr/>
            </a:lvl1pPr>
          </a:lstStyle>
          <a:p>
            <a:pPr>
              <a:defRPr/>
            </a:pPr>
            <a:fld id="{6974471B-EC44-44DC-B5EA-4B117D793137}" type="slidenum">
              <a:rPr lang="en-GB" altLang="de-DE"/>
              <a:pPr>
                <a:defRPr/>
              </a:pPr>
              <a:t>‹Nr.›</a:t>
            </a:fld>
            <a:endParaRPr lang="en-GB" altLang="de-DE"/>
          </a:p>
        </p:txBody>
      </p:sp>
    </p:spTree>
    <p:extLst>
      <p:ext uri="{BB962C8B-B14F-4D97-AF65-F5344CB8AC3E}">
        <p14:creationId xmlns:p14="http://schemas.microsoft.com/office/powerpoint/2010/main" val="2972497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a:t>Titelmasterformat durch Klicken bearbeiten</a:t>
            </a:r>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30238" y="2505075"/>
            <a:ext cx="386873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3">
            <a:extLst>
              <a:ext uri="{FF2B5EF4-FFF2-40B4-BE49-F238E27FC236}">
                <a16:creationId xmlns:a16="http://schemas.microsoft.com/office/drawing/2014/main" id="{BA1B7548-5623-7A4A-5280-85FC6E5EFC12}"/>
              </a:ext>
            </a:extLst>
          </p:cNvPr>
          <p:cNvSpPr>
            <a:spLocks noGrp="1" noChangeArrowheads="1"/>
          </p:cNvSpPr>
          <p:nvPr>
            <p:ph type="dt" idx="10"/>
          </p:nvPr>
        </p:nvSpPr>
        <p:spPr>
          <a:ln/>
        </p:spPr>
        <p:txBody>
          <a:bodyPr/>
          <a:lstStyle>
            <a:lvl1pPr>
              <a:defRPr/>
            </a:lvl1pPr>
          </a:lstStyle>
          <a:p>
            <a:pPr>
              <a:defRPr/>
            </a:pPr>
            <a:endParaRPr lang="en-GB"/>
          </a:p>
        </p:txBody>
      </p:sp>
      <p:sp>
        <p:nvSpPr>
          <p:cNvPr id="8" name="Rectangle 4">
            <a:extLst>
              <a:ext uri="{FF2B5EF4-FFF2-40B4-BE49-F238E27FC236}">
                <a16:creationId xmlns:a16="http://schemas.microsoft.com/office/drawing/2014/main" id="{26BB46C9-86CA-0E3C-18EB-20918E5F9402}"/>
              </a:ext>
            </a:extLst>
          </p:cNvPr>
          <p:cNvSpPr>
            <a:spLocks noGrp="1" noChangeArrowheads="1"/>
          </p:cNvSpPr>
          <p:nvPr>
            <p:ph type="ftr" idx="11"/>
          </p:nvPr>
        </p:nvSpPr>
        <p:spPr>
          <a:ln/>
        </p:spPr>
        <p:txBody>
          <a:bodyPr/>
          <a:lstStyle>
            <a:lvl1pPr>
              <a:defRPr/>
            </a:lvl1pPr>
          </a:lstStyle>
          <a:p>
            <a:pPr>
              <a:defRPr/>
            </a:pPr>
            <a:endParaRPr lang="en-GB"/>
          </a:p>
        </p:txBody>
      </p:sp>
      <p:sp>
        <p:nvSpPr>
          <p:cNvPr id="9" name="Rectangle 5">
            <a:extLst>
              <a:ext uri="{FF2B5EF4-FFF2-40B4-BE49-F238E27FC236}">
                <a16:creationId xmlns:a16="http://schemas.microsoft.com/office/drawing/2014/main" id="{FFF06A02-640D-1C97-4507-595B0BD7831D}"/>
              </a:ext>
            </a:extLst>
          </p:cNvPr>
          <p:cNvSpPr>
            <a:spLocks noGrp="1" noChangeArrowheads="1"/>
          </p:cNvSpPr>
          <p:nvPr>
            <p:ph type="sldNum" idx="12"/>
          </p:nvPr>
        </p:nvSpPr>
        <p:spPr>
          <a:ln/>
        </p:spPr>
        <p:txBody>
          <a:bodyPr/>
          <a:lstStyle>
            <a:lvl1pPr>
              <a:defRPr/>
            </a:lvl1pPr>
          </a:lstStyle>
          <a:p>
            <a:pPr>
              <a:defRPr/>
            </a:pPr>
            <a:fld id="{F63F38CA-450A-4FEE-8B78-182C84FCA7A1}" type="slidenum">
              <a:rPr lang="en-GB" altLang="de-DE"/>
              <a:pPr>
                <a:defRPr/>
              </a:pPr>
              <a:t>‹Nr.›</a:t>
            </a:fld>
            <a:endParaRPr lang="en-GB" altLang="de-DE"/>
          </a:p>
        </p:txBody>
      </p:sp>
    </p:spTree>
    <p:extLst>
      <p:ext uri="{BB962C8B-B14F-4D97-AF65-F5344CB8AC3E}">
        <p14:creationId xmlns:p14="http://schemas.microsoft.com/office/powerpoint/2010/main" val="3727762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3">
            <a:extLst>
              <a:ext uri="{FF2B5EF4-FFF2-40B4-BE49-F238E27FC236}">
                <a16:creationId xmlns:a16="http://schemas.microsoft.com/office/drawing/2014/main" id="{1895A0E4-09BC-760B-C07F-5B3FC0E00429}"/>
              </a:ext>
            </a:extLst>
          </p:cNvPr>
          <p:cNvSpPr>
            <a:spLocks noGrp="1" noChangeArrowheads="1"/>
          </p:cNvSpPr>
          <p:nvPr>
            <p:ph type="dt" idx="10"/>
          </p:nvPr>
        </p:nvSpPr>
        <p:spPr>
          <a:ln/>
        </p:spPr>
        <p:txBody>
          <a:bodyPr/>
          <a:lstStyle>
            <a:lvl1pPr>
              <a:defRPr/>
            </a:lvl1pPr>
          </a:lstStyle>
          <a:p>
            <a:pPr>
              <a:defRPr/>
            </a:pPr>
            <a:endParaRPr lang="en-GB"/>
          </a:p>
        </p:txBody>
      </p:sp>
      <p:sp>
        <p:nvSpPr>
          <p:cNvPr id="4" name="Rectangle 4">
            <a:extLst>
              <a:ext uri="{FF2B5EF4-FFF2-40B4-BE49-F238E27FC236}">
                <a16:creationId xmlns:a16="http://schemas.microsoft.com/office/drawing/2014/main" id="{0A06893E-78F7-35FC-F3D8-B7F5A6411F5D}"/>
              </a:ext>
            </a:extLst>
          </p:cNvPr>
          <p:cNvSpPr>
            <a:spLocks noGrp="1" noChangeArrowheads="1"/>
          </p:cNvSpPr>
          <p:nvPr>
            <p:ph type="ftr" idx="11"/>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DEC2386B-FC2E-215F-02AE-7A2193D6DFAE}"/>
              </a:ext>
            </a:extLst>
          </p:cNvPr>
          <p:cNvSpPr>
            <a:spLocks noGrp="1" noChangeArrowheads="1"/>
          </p:cNvSpPr>
          <p:nvPr>
            <p:ph type="sldNum" idx="12"/>
          </p:nvPr>
        </p:nvSpPr>
        <p:spPr>
          <a:ln/>
        </p:spPr>
        <p:txBody>
          <a:bodyPr/>
          <a:lstStyle>
            <a:lvl1pPr>
              <a:defRPr/>
            </a:lvl1pPr>
          </a:lstStyle>
          <a:p>
            <a:pPr>
              <a:defRPr/>
            </a:pPr>
            <a:fld id="{9F231B14-D415-4B2A-AE64-946235B31BC2}" type="slidenum">
              <a:rPr lang="en-GB" altLang="de-DE"/>
              <a:pPr>
                <a:defRPr/>
              </a:pPr>
              <a:t>‹Nr.›</a:t>
            </a:fld>
            <a:endParaRPr lang="en-GB" altLang="de-DE"/>
          </a:p>
        </p:txBody>
      </p:sp>
    </p:spTree>
    <p:extLst>
      <p:ext uri="{BB962C8B-B14F-4D97-AF65-F5344CB8AC3E}">
        <p14:creationId xmlns:p14="http://schemas.microsoft.com/office/powerpoint/2010/main" val="1967422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CE537FD5-27C0-7B9F-F602-FE84934A0C96}"/>
              </a:ext>
            </a:extLst>
          </p:cNvPr>
          <p:cNvSpPr>
            <a:spLocks noGrp="1" noChangeArrowheads="1"/>
          </p:cNvSpPr>
          <p:nvPr>
            <p:ph type="dt" idx="10"/>
          </p:nvPr>
        </p:nvSpPr>
        <p:spPr>
          <a:ln/>
        </p:spPr>
        <p:txBody>
          <a:bodyPr/>
          <a:lstStyle>
            <a:lvl1pPr>
              <a:defRPr/>
            </a:lvl1pPr>
          </a:lstStyle>
          <a:p>
            <a:pPr>
              <a:defRPr/>
            </a:pPr>
            <a:endParaRPr lang="en-GB"/>
          </a:p>
        </p:txBody>
      </p:sp>
      <p:sp>
        <p:nvSpPr>
          <p:cNvPr id="3" name="Rectangle 4">
            <a:extLst>
              <a:ext uri="{FF2B5EF4-FFF2-40B4-BE49-F238E27FC236}">
                <a16:creationId xmlns:a16="http://schemas.microsoft.com/office/drawing/2014/main" id="{478E0FE2-1727-FA2C-4747-C37953D1CA29}"/>
              </a:ext>
            </a:extLst>
          </p:cNvPr>
          <p:cNvSpPr>
            <a:spLocks noGrp="1" noChangeArrowheads="1"/>
          </p:cNvSpPr>
          <p:nvPr>
            <p:ph type="ftr" idx="11"/>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652827BC-C69D-C517-CFA2-5E96AA635CBA}"/>
              </a:ext>
            </a:extLst>
          </p:cNvPr>
          <p:cNvSpPr>
            <a:spLocks noGrp="1" noChangeArrowheads="1"/>
          </p:cNvSpPr>
          <p:nvPr>
            <p:ph type="sldNum" idx="12"/>
          </p:nvPr>
        </p:nvSpPr>
        <p:spPr>
          <a:ln/>
        </p:spPr>
        <p:txBody>
          <a:bodyPr/>
          <a:lstStyle>
            <a:lvl1pPr>
              <a:defRPr/>
            </a:lvl1pPr>
          </a:lstStyle>
          <a:p>
            <a:pPr>
              <a:defRPr/>
            </a:pPr>
            <a:fld id="{90762D27-E5EF-4C2E-9A3F-DD1CEBF048C0}" type="slidenum">
              <a:rPr lang="en-GB" altLang="de-DE"/>
              <a:pPr>
                <a:defRPr/>
              </a:pPr>
              <a:t>‹Nr.›</a:t>
            </a:fld>
            <a:endParaRPr lang="en-GB" altLang="de-DE"/>
          </a:p>
        </p:txBody>
      </p:sp>
    </p:spTree>
    <p:extLst>
      <p:ext uri="{BB962C8B-B14F-4D97-AF65-F5344CB8AC3E}">
        <p14:creationId xmlns:p14="http://schemas.microsoft.com/office/powerpoint/2010/main" val="1557595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Rectangle 3">
            <a:extLst>
              <a:ext uri="{FF2B5EF4-FFF2-40B4-BE49-F238E27FC236}">
                <a16:creationId xmlns:a16="http://schemas.microsoft.com/office/drawing/2014/main" id="{7E2FE491-33C7-5016-1A82-E5B977C6DA2E}"/>
              </a:ext>
            </a:extLst>
          </p:cNvPr>
          <p:cNvSpPr>
            <a:spLocks noGrp="1" noChangeArrowheads="1"/>
          </p:cNvSpPr>
          <p:nvPr>
            <p:ph type="dt" idx="10"/>
          </p:nvPr>
        </p:nvSpPr>
        <p:spPr>
          <a:ln/>
        </p:spPr>
        <p:txBody>
          <a:bodyPr/>
          <a:lstStyle>
            <a:lvl1pPr>
              <a:defRPr/>
            </a:lvl1pPr>
          </a:lstStyle>
          <a:p>
            <a:pPr>
              <a:defRPr/>
            </a:pPr>
            <a:endParaRPr lang="en-GB"/>
          </a:p>
        </p:txBody>
      </p:sp>
      <p:sp>
        <p:nvSpPr>
          <p:cNvPr id="6" name="Rectangle 4">
            <a:extLst>
              <a:ext uri="{FF2B5EF4-FFF2-40B4-BE49-F238E27FC236}">
                <a16:creationId xmlns:a16="http://schemas.microsoft.com/office/drawing/2014/main" id="{712828B6-B4A3-952B-E0B0-3A430E6E54B6}"/>
              </a:ext>
            </a:extLst>
          </p:cNvPr>
          <p:cNvSpPr>
            <a:spLocks noGrp="1" noChangeArrowheads="1"/>
          </p:cNvSpPr>
          <p:nvPr>
            <p:ph type="ftr" idx="11"/>
          </p:nvPr>
        </p:nvSpPr>
        <p:spPr>
          <a:ln/>
        </p:spPr>
        <p:txBody>
          <a:bodyPr/>
          <a:lstStyle>
            <a:lvl1pPr>
              <a:defRPr/>
            </a:lvl1pPr>
          </a:lstStyle>
          <a:p>
            <a:pPr>
              <a:defRPr/>
            </a:pPr>
            <a:endParaRPr lang="en-GB"/>
          </a:p>
        </p:txBody>
      </p:sp>
      <p:sp>
        <p:nvSpPr>
          <p:cNvPr id="7" name="Rectangle 5">
            <a:extLst>
              <a:ext uri="{FF2B5EF4-FFF2-40B4-BE49-F238E27FC236}">
                <a16:creationId xmlns:a16="http://schemas.microsoft.com/office/drawing/2014/main" id="{17483A08-1983-AF07-EF68-065AFC15AABB}"/>
              </a:ext>
            </a:extLst>
          </p:cNvPr>
          <p:cNvSpPr>
            <a:spLocks noGrp="1" noChangeArrowheads="1"/>
          </p:cNvSpPr>
          <p:nvPr>
            <p:ph type="sldNum" idx="12"/>
          </p:nvPr>
        </p:nvSpPr>
        <p:spPr>
          <a:ln/>
        </p:spPr>
        <p:txBody>
          <a:bodyPr/>
          <a:lstStyle>
            <a:lvl1pPr>
              <a:defRPr/>
            </a:lvl1pPr>
          </a:lstStyle>
          <a:p>
            <a:pPr>
              <a:defRPr/>
            </a:pPr>
            <a:fld id="{7C8E0779-6E5C-4310-9DB7-B54C57CECA79}" type="slidenum">
              <a:rPr lang="en-GB" altLang="de-DE"/>
              <a:pPr>
                <a:defRPr/>
              </a:pPr>
              <a:t>‹Nr.›</a:t>
            </a:fld>
            <a:endParaRPr lang="en-GB" altLang="de-DE"/>
          </a:p>
        </p:txBody>
      </p:sp>
    </p:spTree>
    <p:extLst>
      <p:ext uri="{BB962C8B-B14F-4D97-AF65-F5344CB8AC3E}">
        <p14:creationId xmlns:p14="http://schemas.microsoft.com/office/powerpoint/2010/main" val="3225970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Rectangle 3">
            <a:extLst>
              <a:ext uri="{FF2B5EF4-FFF2-40B4-BE49-F238E27FC236}">
                <a16:creationId xmlns:a16="http://schemas.microsoft.com/office/drawing/2014/main" id="{B7F5DC47-E495-04AB-9D3D-4344C25AEEAB}"/>
              </a:ext>
            </a:extLst>
          </p:cNvPr>
          <p:cNvSpPr>
            <a:spLocks noGrp="1" noChangeArrowheads="1"/>
          </p:cNvSpPr>
          <p:nvPr>
            <p:ph type="dt" idx="10"/>
          </p:nvPr>
        </p:nvSpPr>
        <p:spPr>
          <a:ln/>
        </p:spPr>
        <p:txBody>
          <a:bodyPr/>
          <a:lstStyle>
            <a:lvl1pPr>
              <a:defRPr/>
            </a:lvl1pPr>
          </a:lstStyle>
          <a:p>
            <a:pPr>
              <a:defRPr/>
            </a:pPr>
            <a:endParaRPr lang="en-GB"/>
          </a:p>
        </p:txBody>
      </p:sp>
      <p:sp>
        <p:nvSpPr>
          <p:cNvPr id="6" name="Rectangle 4">
            <a:extLst>
              <a:ext uri="{FF2B5EF4-FFF2-40B4-BE49-F238E27FC236}">
                <a16:creationId xmlns:a16="http://schemas.microsoft.com/office/drawing/2014/main" id="{8208BEB0-0F3D-93AC-8E4E-6B53E0914960}"/>
              </a:ext>
            </a:extLst>
          </p:cNvPr>
          <p:cNvSpPr>
            <a:spLocks noGrp="1" noChangeArrowheads="1"/>
          </p:cNvSpPr>
          <p:nvPr>
            <p:ph type="ftr" idx="11"/>
          </p:nvPr>
        </p:nvSpPr>
        <p:spPr>
          <a:ln/>
        </p:spPr>
        <p:txBody>
          <a:bodyPr/>
          <a:lstStyle>
            <a:lvl1pPr>
              <a:defRPr/>
            </a:lvl1pPr>
          </a:lstStyle>
          <a:p>
            <a:pPr>
              <a:defRPr/>
            </a:pPr>
            <a:endParaRPr lang="en-GB"/>
          </a:p>
        </p:txBody>
      </p:sp>
      <p:sp>
        <p:nvSpPr>
          <p:cNvPr id="7" name="Rectangle 5">
            <a:extLst>
              <a:ext uri="{FF2B5EF4-FFF2-40B4-BE49-F238E27FC236}">
                <a16:creationId xmlns:a16="http://schemas.microsoft.com/office/drawing/2014/main" id="{A05D5693-4789-7F6E-00BD-D01488AE2784}"/>
              </a:ext>
            </a:extLst>
          </p:cNvPr>
          <p:cNvSpPr>
            <a:spLocks noGrp="1" noChangeArrowheads="1"/>
          </p:cNvSpPr>
          <p:nvPr>
            <p:ph type="sldNum" idx="12"/>
          </p:nvPr>
        </p:nvSpPr>
        <p:spPr>
          <a:ln/>
        </p:spPr>
        <p:txBody>
          <a:bodyPr/>
          <a:lstStyle>
            <a:lvl1pPr>
              <a:defRPr/>
            </a:lvl1pPr>
          </a:lstStyle>
          <a:p>
            <a:pPr>
              <a:defRPr/>
            </a:pPr>
            <a:fld id="{AE4B4E5A-5472-476E-AEFF-13C6622D7A9A}" type="slidenum">
              <a:rPr lang="en-GB" altLang="de-DE"/>
              <a:pPr>
                <a:defRPr/>
              </a:pPr>
              <a:t>‹Nr.›</a:t>
            </a:fld>
            <a:endParaRPr lang="en-GB" altLang="de-DE"/>
          </a:p>
        </p:txBody>
      </p:sp>
    </p:spTree>
    <p:extLst>
      <p:ext uri="{BB962C8B-B14F-4D97-AF65-F5344CB8AC3E}">
        <p14:creationId xmlns:p14="http://schemas.microsoft.com/office/powerpoint/2010/main" val="65131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92091577-0069-4F6A-404B-1C64325CB8FE}"/>
              </a:ext>
            </a:extLst>
          </p:cNvPr>
          <p:cNvSpPr>
            <a:spLocks noGrp="1" noChangeArrowheads="1"/>
          </p:cNvSpPr>
          <p:nvPr>
            <p:ph type="title"/>
          </p:nvPr>
        </p:nvSpPr>
        <p:spPr bwMode="auto">
          <a:xfrm>
            <a:off x="685800" y="463550"/>
            <a:ext cx="7767638" cy="1430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de-DE"/>
              <a:t>Klicken Sie, um das Format des Titeltextes zu bearbeiten</a:t>
            </a:r>
          </a:p>
        </p:txBody>
      </p:sp>
      <p:sp>
        <p:nvSpPr>
          <p:cNvPr id="1027" name="Rectangle 2">
            <a:extLst>
              <a:ext uri="{FF2B5EF4-FFF2-40B4-BE49-F238E27FC236}">
                <a16:creationId xmlns:a16="http://schemas.microsoft.com/office/drawing/2014/main" id="{5203F6BE-2CC0-F440-E9B3-D04840BFAB09}"/>
              </a:ext>
            </a:extLst>
          </p:cNvPr>
          <p:cNvSpPr>
            <a:spLocks noGrp="1" noChangeArrowheads="1"/>
          </p:cNvSpPr>
          <p:nvPr>
            <p:ph type="body" idx="1"/>
          </p:nvPr>
        </p:nvSpPr>
        <p:spPr bwMode="auto">
          <a:xfrm>
            <a:off x="685800" y="1981200"/>
            <a:ext cx="7767638" cy="4233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de-DE"/>
              <a:t>Klicken Sie, um die Formate des Gliederungstextes zu bearbeiten</a:t>
            </a:r>
          </a:p>
          <a:p>
            <a:pPr lvl="1"/>
            <a:r>
              <a:rPr lang="en-GB" altLang="de-DE"/>
              <a:t>Zweite Gliederungsebene</a:t>
            </a:r>
          </a:p>
          <a:p>
            <a:pPr lvl="2"/>
            <a:r>
              <a:rPr lang="en-GB" altLang="de-DE"/>
              <a:t>Dritte Gliederungsebene</a:t>
            </a:r>
          </a:p>
          <a:p>
            <a:pPr lvl="3"/>
            <a:r>
              <a:rPr lang="en-GB" altLang="de-DE"/>
              <a:t>Vierte Gliederungsebene</a:t>
            </a:r>
          </a:p>
          <a:p>
            <a:pPr lvl="4"/>
            <a:r>
              <a:rPr lang="en-GB" altLang="de-DE"/>
              <a:t>Fünfte Gliederungsebene</a:t>
            </a:r>
          </a:p>
          <a:p>
            <a:pPr lvl="4"/>
            <a:r>
              <a:rPr lang="en-GB" altLang="de-DE"/>
              <a:t>Sechste Gliederungsebene</a:t>
            </a:r>
          </a:p>
          <a:p>
            <a:pPr lvl="4"/>
            <a:r>
              <a:rPr lang="en-GB" altLang="de-DE"/>
              <a:t>Siebente Gliederungsebene</a:t>
            </a:r>
          </a:p>
          <a:p>
            <a:pPr lvl="4"/>
            <a:r>
              <a:rPr lang="en-GB" altLang="de-DE"/>
              <a:t>Achte Gliederungsebene</a:t>
            </a:r>
          </a:p>
          <a:p>
            <a:pPr lvl="4"/>
            <a:r>
              <a:rPr lang="en-GB" altLang="de-DE"/>
              <a:t>Neunte Gliederungsebene</a:t>
            </a:r>
          </a:p>
        </p:txBody>
      </p:sp>
      <p:sp>
        <p:nvSpPr>
          <p:cNvPr id="2" name="Rectangle 3">
            <a:extLst>
              <a:ext uri="{FF2B5EF4-FFF2-40B4-BE49-F238E27FC236}">
                <a16:creationId xmlns:a16="http://schemas.microsoft.com/office/drawing/2014/main" id="{EC5E2B82-694F-DEAA-0983-47D8397C5B50}"/>
              </a:ext>
            </a:extLst>
          </p:cNvPr>
          <p:cNvSpPr>
            <a:spLocks noGrp="1" noChangeArrowheads="1"/>
          </p:cNvSpPr>
          <p:nvPr>
            <p:ph type="dt"/>
          </p:nvPr>
        </p:nvSpPr>
        <p:spPr bwMode="auto">
          <a:xfrm>
            <a:off x="685800" y="6248400"/>
            <a:ext cx="1900238" cy="452438"/>
          </a:xfrm>
          <a:prstGeom prst="rect">
            <a:avLst/>
          </a:prstGeom>
          <a:noFill/>
          <a:ln>
            <a:noFill/>
          </a:ln>
          <a:effectLst/>
        </p:spPr>
        <p:txBody>
          <a:bodyPr vert="horz" wrap="square" lIns="90000" tIns="46800" rIns="90000" bIns="46800" numCol="1" anchor="t" anchorCtr="0" compatLnSpc="1">
            <a:prstTxWarp prst="textNoShape">
              <a:avLst/>
            </a:prstTxWarp>
          </a:bodyPr>
          <a:lstStyle>
            <a:lvl1pPr>
              <a:lnSpc>
                <a:spcPct val="100000"/>
              </a:lnSpc>
              <a:buClr>
                <a:srgbClr val="000000"/>
              </a:buClr>
              <a:buSzPct val="100000"/>
              <a:buFont typeface="Arial" panose="020B0604020202020204"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defRPr>
            </a:lvl1pPr>
          </a:lstStyle>
          <a:p>
            <a:pPr>
              <a:defRPr/>
            </a:pPr>
            <a:endParaRPr lang="en-GB"/>
          </a:p>
        </p:txBody>
      </p:sp>
      <p:sp>
        <p:nvSpPr>
          <p:cNvPr id="1028" name="Rectangle 4">
            <a:extLst>
              <a:ext uri="{FF2B5EF4-FFF2-40B4-BE49-F238E27FC236}">
                <a16:creationId xmlns:a16="http://schemas.microsoft.com/office/drawing/2014/main" id="{943A72F6-7796-D69D-9588-54E7BBC42AB2}"/>
              </a:ext>
            </a:extLst>
          </p:cNvPr>
          <p:cNvSpPr>
            <a:spLocks noGrp="1" noChangeArrowheads="1"/>
          </p:cNvSpPr>
          <p:nvPr>
            <p:ph type="ftr"/>
          </p:nvPr>
        </p:nvSpPr>
        <p:spPr bwMode="auto">
          <a:xfrm>
            <a:off x="3124200" y="6248400"/>
            <a:ext cx="2890838" cy="452438"/>
          </a:xfrm>
          <a:prstGeom prst="rect">
            <a:avLst/>
          </a:prstGeom>
          <a:noFill/>
          <a:ln>
            <a:noFill/>
          </a:ln>
          <a:effectLst/>
        </p:spPr>
        <p:txBody>
          <a:bodyPr vert="horz" wrap="square" lIns="90000" tIns="46800" rIns="90000" bIns="46800" numCol="1" anchor="t" anchorCtr="0" compatLnSpc="1">
            <a:prstTxWarp prst="textNoShape">
              <a:avLst/>
            </a:prstTxWarp>
          </a:bodyPr>
          <a:lstStyle>
            <a:lvl1pPr algn="ctr">
              <a:lnSpc>
                <a:spcPct val="100000"/>
              </a:lnSpc>
              <a:buClr>
                <a:srgbClr val="000000"/>
              </a:buClr>
              <a:buSzPct val="100000"/>
              <a:buFont typeface="Arial" panose="020B0604020202020204"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defRPr>
            </a:lvl1pPr>
          </a:lstStyle>
          <a:p>
            <a:pPr>
              <a:defRPr/>
            </a:pPr>
            <a:endParaRPr lang="en-GB"/>
          </a:p>
        </p:txBody>
      </p:sp>
      <p:sp>
        <p:nvSpPr>
          <p:cNvPr id="1029" name="Rectangle 5">
            <a:extLst>
              <a:ext uri="{FF2B5EF4-FFF2-40B4-BE49-F238E27FC236}">
                <a16:creationId xmlns:a16="http://schemas.microsoft.com/office/drawing/2014/main" id="{9101E4D4-98D0-D761-9C4A-392DC3B5D0B8}"/>
              </a:ext>
            </a:extLst>
          </p:cNvPr>
          <p:cNvSpPr>
            <a:spLocks noGrp="1" noChangeArrowheads="1"/>
          </p:cNvSpPr>
          <p:nvPr>
            <p:ph type="sldNum"/>
          </p:nvPr>
        </p:nvSpPr>
        <p:spPr bwMode="auto">
          <a:xfrm>
            <a:off x="6553200" y="6248400"/>
            <a:ext cx="1900238" cy="452438"/>
          </a:xfrm>
          <a:prstGeom prst="rect">
            <a:avLst/>
          </a:prstGeom>
          <a:noFill/>
          <a:ln>
            <a:noFill/>
          </a:ln>
          <a:effectLst/>
        </p:spPr>
        <p:txBody>
          <a:bodyPr vert="horz" wrap="square" lIns="90000" tIns="46800" rIns="90000" bIns="46800" numCol="1" anchor="t" anchorCtr="0" compatLnSpc="1">
            <a:prstTxWarp prst="textNoShape">
              <a:avLst/>
            </a:prstTxWarp>
          </a:bodyPr>
          <a:lstStyle>
            <a:lvl1pPr algn="r">
              <a:buClr>
                <a:srgbClr val="000000"/>
              </a:buClr>
              <a:buSzPct val="100000"/>
              <a:buFont typeface="Arial" panose="020B0604020202020204"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defRPr>
            </a:lvl1pPr>
          </a:lstStyle>
          <a:p>
            <a:pPr>
              <a:defRPr/>
            </a:pPr>
            <a:fld id="{9144693C-FF94-485B-A58A-41836A12B645}" type="slidenum">
              <a:rPr lang="en-GB" altLang="de-DE"/>
              <a:pPr>
                <a:defRPr/>
              </a:pPr>
              <a:t>‹Nr.›</a:t>
            </a:fld>
            <a:endParaRPr lang="en-GB" altLang="de-DE"/>
          </a:p>
        </p:txBody>
      </p:sp>
    </p:spTree>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Lst>
  <p:txStyles>
    <p:titleStyle>
      <a:lvl1pPr algn="ctr" defTabSz="449263" rtl="0" eaLnBrk="0" fontAlgn="base" hangingPunct="0">
        <a:lnSpc>
          <a:spcPct val="81000"/>
        </a:lnSpc>
        <a:spcBef>
          <a:spcPct val="0"/>
        </a:spcBef>
        <a:spcAft>
          <a:spcPct val="0"/>
        </a:spcAft>
        <a:buClr>
          <a:srgbClr val="000000"/>
        </a:buClr>
        <a:buSzPct val="100000"/>
        <a:buFont typeface="Arial" panose="020B0604020202020204" pitchFamily="34" charset="0"/>
        <a:defRPr sz="4400" kern="1200">
          <a:solidFill>
            <a:srgbClr val="000000"/>
          </a:solidFill>
          <a:latin typeface="+mj-lt"/>
          <a:ea typeface="+mj-ea"/>
          <a:cs typeface="+mj-cs"/>
        </a:defRPr>
      </a:lvl1pPr>
      <a:lvl2pPr algn="ctr" defTabSz="449263" rtl="0" eaLnBrk="0" fontAlgn="base" hangingPunct="0">
        <a:lnSpc>
          <a:spcPct val="81000"/>
        </a:lnSpc>
        <a:spcBef>
          <a:spcPct val="0"/>
        </a:spcBef>
        <a:spcAft>
          <a:spcPct val="0"/>
        </a:spcAft>
        <a:buClr>
          <a:srgbClr val="000000"/>
        </a:buClr>
        <a:buSzPct val="100000"/>
        <a:buFont typeface="Arial" panose="020B0604020202020204" pitchFamily="34" charset="0"/>
        <a:defRPr sz="4400">
          <a:solidFill>
            <a:srgbClr val="000000"/>
          </a:solidFill>
          <a:latin typeface="Arial" panose="020B0604020202020204" pitchFamily="34" charset="0"/>
        </a:defRPr>
      </a:lvl2pPr>
      <a:lvl3pPr algn="ctr" defTabSz="449263" rtl="0" eaLnBrk="0" fontAlgn="base" hangingPunct="0">
        <a:lnSpc>
          <a:spcPct val="81000"/>
        </a:lnSpc>
        <a:spcBef>
          <a:spcPct val="0"/>
        </a:spcBef>
        <a:spcAft>
          <a:spcPct val="0"/>
        </a:spcAft>
        <a:buClr>
          <a:srgbClr val="000000"/>
        </a:buClr>
        <a:buSzPct val="100000"/>
        <a:buFont typeface="Arial" panose="020B0604020202020204" pitchFamily="34" charset="0"/>
        <a:defRPr sz="4400">
          <a:solidFill>
            <a:srgbClr val="000000"/>
          </a:solidFill>
          <a:latin typeface="Arial" panose="020B0604020202020204" pitchFamily="34" charset="0"/>
        </a:defRPr>
      </a:lvl3pPr>
      <a:lvl4pPr algn="ctr" defTabSz="449263" rtl="0" eaLnBrk="0" fontAlgn="base" hangingPunct="0">
        <a:lnSpc>
          <a:spcPct val="81000"/>
        </a:lnSpc>
        <a:spcBef>
          <a:spcPct val="0"/>
        </a:spcBef>
        <a:spcAft>
          <a:spcPct val="0"/>
        </a:spcAft>
        <a:buClr>
          <a:srgbClr val="000000"/>
        </a:buClr>
        <a:buSzPct val="100000"/>
        <a:buFont typeface="Arial" panose="020B0604020202020204" pitchFamily="34" charset="0"/>
        <a:defRPr sz="4400">
          <a:solidFill>
            <a:srgbClr val="000000"/>
          </a:solidFill>
          <a:latin typeface="Arial" panose="020B0604020202020204" pitchFamily="34" charset="0"/>
        </a:defRPr>
      </a:lvl4pPr>
      <a:lvl5pPr algn="ctr" defTabSz="449263" rtl="0" eaLnBrk="0" fontAlgn="base" hangingPunct="0">
        <a:lnSpc>
          <a:spcPct val="81000"/>
        </a:lnSpc>
        <a:spcBef>
          <a:spcPct val="0"/>
        </a:spcBef>
        <a:spcAft>
          <a:spcPct val="0"/>
        </a:spcAft>
        <a:buClr>
          <a:srgbClr val="000000"/>
        </a:buClr>
        <a:buSzPct val="100000"/>
        <a:buFont typeface="Arial" panose="020B0604020202020204" pitchFamily="34" charset="0"/>
        <a:defRPr sz="4400">
          <a:solidFill>
            <a:srgbClr val="000000"/>
          </a:solidFill>
          <a:latin typeface="Arial" panose="020B0604020202020204" pitchFamily="34" charset="0"/>
        </a:defRPr>
      </a:lvl5pPr>
      <a:lvl6pPr marL="457200" algn="ctr" defTabSz="449263" rtl="0" fontAlgn="base">
        <a:lnSpc>
          <a:spcPct val="81000"/>
        </a:lnSpc>
        <a:spcBef>
          <a:spcPct val="0"/>
        </a:spcBef>
        <a:spcAft>
          <a:spcPct val="0"/>
        </a:spcAft>
        <a:buClr>
          <a:srgbClr val="000000"/>
        </a:buClr>
        <a:buSzPct val="100000"/>
        <a:buFont typeface="Arial" panose="020B0604020202020204" pitchFamily="34" charset="0"/>
        <a:defRPr sz="4400">
          <a:solidFill>
            <a:srgbClr val="000000"/>
          </a:solidFill>
          <a:latin typeface="Arial" panose="020B0604020202020204" pitchFamily="34" charset="0"/>
        </a:defRPr>
      </a:lvl6pPr>
      <a:lvl7pPr marL="914400" algn="ctr" defTabSz="449263" rtl="0" fontAlgn="base">
        <a:lnSpc>
          <a:spcPct val="81000"/>
        </a:lnSpc>
        <a:spcBef>
          <a:spcPct val="0"/>
        </a:spcBef>
        <a:spcAft>
          <a:spcPct val="0"/>
        </a:spcAft>
        <a:buClr>
          <a:srgbClr val="000000"/>
        </a:buClr>
        <a:buSzPct val="100000"/>
        <a:buFont typeface="Arial" panose="020B0604020202020204" pitchFamily="34" charset="0"/>
        <a:defRPr sz="4400">
          <a:solidFill>
            <a:srgbClr val="000000"/>
          </a:solidFill>
          <a:latin typeface="Arial" panose="020B0604020202020204" pitchFamily="34" charset="0"/>
        </a:defRPr>
      </a:lvl7pPr>
      <a:lvl8pPr marL="1371600" algn="ctr" defTabSz="449263" rtl="0" fontAlgn="base">
        <a:lnSpc>
          <a:spcPct val="81000"/>
        </a:lnSpc>
        <a:spcBef>
          <a:spcPct val="0"/>
        </a:spcBef>
        <a:spcAft>
          <a:spcPct val="0"/>
        </a:spcAft>
        <a:buClr>
          <a:srgbClr val="000000"/>
        </a:buClr>
        <a:buSzPct val="100000"/>
        <a:buFont typeface="Arial" panose="020B0604020202020204" pitchFamily="34" charset="0"/>
        <a:defRPr sz="4400">
          <a:solidFill>
            <a:srgbClr val="000000"/>
          </a:solidFill>
          <a:latin typeface="Arial" panose="020B0604020202020204" pitchFamily="34" charset="0"/>
        </a:defRPr>
      </a:lvl8pPr>
      <a:lvl9pPr marL="1828800" algn="ctr" defTabSz="449263" rtl="0" fontAlgn="base">
        <a:lnSpc>
          <a:spcPct val="81000"/>
        </a:lnSpc>
        <a:spcBef>
          <a:spcPct val="0"/>
        </a:spcBef>
        <a:spcAft>
          <a:spcPct val="0"/>
        </a:spcAft>
        <a:buClr>
          <a:srgbClr val="000000"/>
        </a:buClr>
        <a:buSzPct val="100000"/>
        <a:buFont typeface="Arial" panose="020B0604020202020204" pitchFamily="34" charset="0"/>
        <a:defRPr sz="4400">
          <a:solidFill>
            <a:srgbClr val="000000"/>
          </a:solidFill>
          <a:latin typeface="Arial" panose="020B0604020202020204" pitchFamily="34" charset="0"/>
        </a:defRPr>
      </a:lvl9pPr>
    </p:titleStyle>
    <p:bodyStyle>
      <a:lvl1pPr marL="338138" indent="-338138" algn="l" defTabSz="449263" rtl="0" eaLnBrk="0" fontAlgn="base" hangingPunct="0">
        <a:lnSpc>
          <a:spcPct val="81000"/>
        </a:lnSpc>
        <a:spcBef>
          <a:spcPts val="800"/>
        </a:spcBef>
        <a:spcAft>
          <a:spcPct val="0"/>
        </a:spcAft>
        <a:buClr>
          <a:srgbClr val="000000"/>
        </a:buClr>
        <a:buSzPct val="100000"/>
        <a:buFont typeface="Arial" panose="020B0604020202020204" pitchFamily="34" charset="0"/>
        <a:buChar char="•"/>
        <a:defRPr sz="3200" kern="1200">
          <a:solidFill>
            <a:srgbClr val="000000"/>
          </a:solidFill>
          <a:latin typeface="+mn-lt"/>
          <a:ea typeface="+mn-ea"/>
          <a:cs typeface="+mn-cs"/>
        </a:defRPr>
      </a:lvl1pPr>
      <a:lvl2pPr marL="738188" indent="-280988" algn="l" defTabSz="449263" rtl="0" eaLnBrk="0" fontAlgn="base" hangingPunct="0">
        <a:lnSpc>
          <a:spcPct val="81000"/>
        </a:lnSpc>
        <a:spcBef>
          <a:spcPts val="700"/>
        </a:spcBef>
        <a:spcAft>
          <a:spcPct val="0"/>
        </a:spcAft>
        <a:buClr>
          <a:srgbClr val="000000"/>
        </a:buClr>
        <a:buSzPct val="100000"/>
        <a:buFont typeface="Arial" panose="020B0604020202020204" pitchFamily="34" charset="0"/>
        <a:buChar char="–"/>
        <a:defRPr sz="2800" kern="1200">
          <a:solidFill>
            <a:srgbClr val="000000"/>
          </a:solidFill>
          <a:latin typeface="+mn-lt"/>
          <a:ea typeface="+mn-ea"/>
          <a:cs typeface="+mn-cs"/>
        </a:defRPr>
      </a:lvl2pPr>
      <a:lvl3pPr marL="1143000" indent="-228600" algn="l" defTabSz="449263" rtl="0" eaLnBrk="0" fontAlgn="base" hangingPunct="0">
        <a:lnSpc>
          <a:spcPct val="81000"/>
        </a:lnSpc>
        <a:spcBef>
          <a:spcPts val="600"/>
        </a:spcBef>
        <a:spcAft>
          <a:spcPct val="0"/>
        </a:spcAft>
        <a:buClr>
          <a:srgbClr val="000000"/>
        </a:buClr>
        <a:buSzPct val="100000"/>
        <a:buFont typeface="Arial" panose="020B0604020202020204" pitchFamily="34" charset="0"/>
        <a:buChar char="•"/>
        <a:defRPr sz="2400" kern="1200">
          <a:solidFill>
            <a:srgbClr val="000000"/>
          </a:solidFill>
          <a:latin typeface="+mn-lt"/>
          <a:ea typeface="+mn-ea"/>
          <a:cs typeface="+mn-cs"/>
        </a:defRPr>
      </a:lvl3pPr>
      <a:lvl4pPr marL="1600200" indent="-228600" algn="l" defTabSz="449263" rtl="0"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kern="1200">
          <a:solidFill>
            <a:srgbClr val="000000"/>
          </a:solidFill>
          <a:latin typeface="+mn-lt"/>
          <a:ea typeface="+mn-ea"/>
          <a:cs typeface="+mn-cs"/>
        </a:defRPr>
      </a:lvl4pPr>
      <a:lvl5pPr marL="2057400" indent="-228600" algn="l" defTabSz="449263" rtl="0"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elplatzhalter 1">
            <a:extLst>
              <a:ext uri="{FF2B5EF4-FFF2-40B4-BE49-F238E27FC236}">
                <a16:creationId xmlns:a16="http://schemas.microsoft.com/office/drawing/2014/main" id="{1B28B534-BFE9-62EA-1BF4-7B158DE1F66F}"/>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2051" name="Textplatzhalter 2">
            <a:extLst>
              <a:ext uri="{FF2B5EF4-FFF2-40B4-BE49-F238E27FC236}">
                <a16:creationId xmlns:a16="http://schemas.microsoft.com/office/drawing/2014/main" id="{1F3A775E-9826-84DB-CFF8-2ADEC5C80E84}"/>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a:extLst>
              <a:ext uri="{FF2B5EF4-FFF2-40B4-BE49-F238E27FC236}">
                <a16:creationId xmlns:a16="http://schemas.microsoft.com/office/drawing/2014/main" id="{2FC25F04-83F4-79CB-616A-6C0DBEF1A46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defTabSz="685800" eaLnBrk="1" fontAlgn="auto" hangingPunct="1">
              <a:spcBef>
                <a:spcPts val="0"/>
              </a:spcBef>
              <a:spcAft>
                <a:spcPts val="0"/>
              </a:spcAft>
              <a:defRPr sz="900">
                <a:solidFill>
                  <a:prstClr val="black">
                    <a:tint val="75000"/>
                  </a:prstClr>
                </a:solidFill>
                <a:latin typeface="Calibri" panose="020F0502020204030204"/>
              </a:defRPr>
            </a:lvl1pPr>
          </a:lstStyle>
          <a:p>
            <a:pPr>
              <a:defRPr/>
            </a:pPr>
            <a:fld id="{4062FD95-D3B1-4B67-BB04-5F6091A12848}" type="datetimeFigureOut">
              <a:rPr lang="de-DE"/>
              <a:pPr>
                <a:defRPr/>
              </a:pPr>
              <a:t>05.11.2023</a:t>
            </a:fld>
            <a:endParaRPr lang="de-DE"/>
          </a:p>
        </p:txBody>
      </p:sp>
      <p:sp>
        <p:nvSpPr>
          <p:cNvPr id="5" name="Fußzeilenplatzhalter 4">
            <a:extLst>
              <a:ext uri="{FF2B5EF4-FFF2-40B4-BE49-F238E27FC236}">
                <a16:creationId xmlns:a16="http://schemas.microsoft.com/office/drawing/2014/main" id="{2CE2CE31-341B-3A74-3D6F-3A5EB3DDA7C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defTabSz="685800" eaLnBrk="1" fontAlgn="auto" hangingPunct="1">
              <a:spcBef>
                <a:spcPts val="0"/>
              </a:spcBef>
              <a:spcAft>
                <a:spcPts val="0"/>
              </a:spcAft>
              <a:defRPr sz="900">
                <a:solidFill>
                  <a:prstClr val="black">
                    <a:tint val="75000"/>
                  </a:prstClr>
                </a:solidFill>
                <a:latin typeface="Calibri" panose="020F0502020204030204"/>
              </a:defRPr>
            </a:lvl1pPr>
          </a:lstStyle>
          <a:p>
            <a:pPr>
              <a:defRPr/>
            </a:pPr>
            <a:endParaRPr lang="de-DE"/>
          </a:p>
        </p:txBody>
      </p:sp>
      <p:sp>
        <p:nvSpPr>
          <p:cNvPr id="6" name="Foliennummernplatzhalter 5">
            <a:extLst>
              <a:ext uri="{FF2B5EF4-FFF2-40B4-BE49-F238E27FC236}">
                <a16:creationId xmlns:a16="http://schemas.microsoft.com/office/drawing/2014/main" id="{65387E2E-78F8-FBEB-5B87-5D35EC6924F7}"/>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defTabSz="685800" eaLnBrk="1" hangingPunct="1">
              <a:defRPr sz="900">
                <a:solidFill>
                  <a:srgbClr val="898989"/>
                </a:solidFill>
                <a:latin typeface="Calibri" panose="020F0502020204030204" pitchFamily="34" charset="0"/>
              </a:defRPr>
            </a:lvl1pPr>
          </a:lstStyle>
          <a:p>
            <a:pPr>
              <a:defRPr/>
            </a:pPr>
            <a:fld id="{D7CED627-511F-4C75-8961-22CF7799E4AB}"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1.xml"/><Relationship Id="rId1" Type="http://schemas.openxmlformats.org/officeDocument/2006/relationships/slideLayout" Target="../slideLayouts/slideLayout2.xml"/><Relationship Id="rId5" Type="http://schemas.openxmlformats.org/officeDocument/2006/relationships/hyperlink" Target="https://dejure.org/gesetze/JVEG/1.html" TargetMode="External"/><Relationship Id="rId4" Type="http://schemas.openxmlformats.org/officeDocument/2006/relationships/hyperlink" Target="https://dejure.org/dienste/vernetzung/rechtsprechung?Text=JurB%C3%83%C2%BCro%202001,%20485"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a:extLst>
              <a:ext uri="{FF2B5EF4-FFF2-40B4-BE49-F238E27FC236}">
                <a16:creationId xmlns:a16="http://schemas.microsoft.com/office/drawing/2014/main" id="{32E39C37-1196-8F28-9776-B21857E34B0A}"/>
              </a:ext>
            </a:extLst>
          </p:cNvPr>
          <p:cNvSpPr>
            <a:spLocks noGrp="1"/>
          </p:cNvSpPr>
          <p:nvPr>
            <p:ph type="subTitle" idx="1"/>
          </p:nvPr>
        </p:nvSpPr>
        <p:spPr>
          <a:xfrm>
            <a:off x="1143000" y="3861048"/>
            <a:ext cx="6858000" cy="1396752"/>
          </a:xfrm>
        </p:spPr>
        <p:txBody>
          <a:bodyPr rtlCol="0">
            <a:normAutofit/>
          </a:bodyPr>
          <a:lstStyle/>
          <a:p>
            <a:pPr eaLnBrk="1" fontAlgn="auto" hangingPunct="1">
              <a:spcAft>
                <a:spcPts val="0"/>
              </a:spcAft>
              <a:defRPr/>
            </a:pPr>
            <a:endParaRPr lang="de-DE" dirty="0"/>
          </a:p>
          <a:p>
            <a:pPr eaLnBrk="1" fontAlgn="auto" hangingPunct="1">
              <a:spcAft>
                <a:spcPts val="0"/>
              </a:spcAft>
              <a:defRPr/>
            </a:pPr>
            <a:r>
              <a:rPr lang="de-DE" sz="2800" dirty="0">
                <a:solidFill>
                  <a:srgbClr val="002060"/>
                </a:solidFill>
                <a:latin typeface="Arial" panose="020B0604020202020204" pitchFamily="34" charset="0"/>
                <a:cs typeface="Arial" panose="020B0604020202020204" pitchFamily="34" charset="0"/>
              </a:rPr>
              <a:t>Der Sachverständige im Prozess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oup 2">
            <a:extLst>
              <a:ext uri="{FF2B5EF4-FFF2-40B4-BE49-F238E27FC236}">
                <a16:creationId xmlns:a16="http://schemas.microsoft.com/office/drawing/2014/main" id="{02FF5BC7-1DC1-0830-5729-927AA8D83725}"/>
              </a:ext>
            </a:extLst>
          </p:cNvPr>
          <p:cNvGrpSpPr>
            <a:grpSpLocks/>
          </p:cNvGrpSpPr>
          <p:nvPr/>
        </p:nvGrpSpPr>
        <p:grpSpPr bwMode="auto">
          <a:xfrm>
            <a:off x="-4763" y="6350"/>
            <a:ext cx="9144001" cy="730250"/>
            <a:chOff x="-3" y="4"/>
            <a:chExt cx="5760" cy="460"/>
          </a:xfrm>
        </p:grpSpPr>
        <p:sp>
          <p:nvSpPr>
            <p:cNvPr id="20495" name="Rectangle 3">
              <a:extLst>
                <a:ext uri="{FF2B5EF4-FFF2-40B4-BE49-F238E27FC236}">
                  <a16:creationId xmlns:a16="http://schemas.microsoft.com/office/drawing/2014/main" id="{96F265C7-77A2-BBB4-5B75-E2E4D9951317}"/>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20496" name="Line 4">
              <a:extLst>
                <a:ext uri="{FF2B5EF4-FFF2-40B4-BE49-F238E27FC236}">
                  <a16:creationId xmlns:a16="http://schemas.microsoft.com/office/drawing/2014/main" id="{718A4A6F-AF6D-9C5F-6B6E-8861BFF92FA0}"/>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7" name="Line 5">
              <a:extLst>
                <a:ext uri="{FF2B5EF4-FFF2-40B4-BE49-F238E27FC236}">
                  <a16:creationId xmlns:a16="http://schemas.microsoft.com/office/drawing/2014/main" id="{3E476842-0B8C-CFA3-0A6B-C97C677E9AB0}"/>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8" name="Line 6">
              <a:extLst>
                <a:ext uri="{FF2B5EF4-FFF2-40B4-BE49-F238E27FC236}">
                  <a16:creationId xmlns:a16="http://schemas.microsoft.com/office/drawing/2014/main" id="{DAA46228-F8A8-31DF-21BE-37A9563467FD}"/>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9" name="Line 7">
              <a:extLst>
                <a:ext uri="{FF2B5EF4-FFF2-40B4-BE49-F238E27FC236}">
                  <a16:creationId xmlns:a16="http://schemas.microsoft.com/office/drawing/2014/main" id="{8E84C460-0D6A-D2E2-D73B-6018F8A14FE8}"/>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20483" name="Group 8">
            <a:extLst>
              <a:ext uri="{FF2B5EF4-FFF2-40B4-BE49-F238E27FC236}">
                <a16:creationId xmlns:a16="http://schemas.microsoft.com/office/drawing/2014/main" id="{D720B793-7E93-1320-9299-D7BA310362A9}"/>
              </a:ext>
            </a:extLst>
          </p:cNvPr>
          <p:cNvGrpSpPr>
            <a:grpSpLocks/>
          </p:cNvGrpSpPr>
          <p:nvPr/>
        </p:nvGrpSpPr>
        <p:grpSpPr bwMode="auto">
          <a:xfrm>
            <a:off x="0" y="0"/>
            <a:ext cx="2133600" cy="685800"/>
            <a:chOff x="0" y="0"/>
            <a:chExt cx="1344" cy="432"/>
          </a:xfrm>
        </p:grpSpPr>
        <p:sp>
          <p:nvSpPr>
            <p:cNvPr id="20490" name="Rectangle 9">
              <a:extLst>
                <a:ext uri="{FF2B5EF4-FFF2-40B4-BE49-F238E27FC236}">
                  <a16:creationId xmlns:a16="http://schemas.microsoft.com/office/drawing/2014/main" id="{0C77E531-8066-0BD3-A3FA-CBA55E43DC2E}"/>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0491" name="Line 10">
              <a:extLst>
                <a:ext uri="{FF2B5EF4-FFF2-40B4-BE49-F238E27FC236}">
                  <a16:creationId xmlns:a16="http://schemas.microsoft.com/office/drawing/2014/main" id="{78E2C8E4-975D-D451-ED5E-817079A7BB74}"/>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2" name="Line 11">
              <a:extLst>
                <a:ext uri="{FF2B5EF4-FFF2-40B4-BE49-F238E27FC236}">
                  <a16:creationId xmlns:a16="http://schemas.microsoft.com/office/drawing/2014/main" id="{F39047D7-3353-D8FE-03AF-B7C4BA1D7896}"/>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3" name="Line 12">
              <a:extLst>
                <a:ext uri="{FF2B5EF4-FFF2-40B4-BE49-F238E27FC236}">
                  <a16:creationId xmlns:a16="http://schemas.microsoft.com/office/drawing/2014/main" id="{673F5855-B426-FC7E-1F29-B75ED7FB4638}"/>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4" name="Line 13">
              <a:extLst>
                <a:ext uri="{FF2B5EF4-FFF2-40B4-BE49-F238E27FC236}">
                  <a16:creationId xmlns:a16="http://schemas.microsoft.com/office/drawing/2014/main" id="{00FE5C66-A1E2-7B50-E76A-72A1AA4AEC8A}"/>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20484" name="Picture 14">
            <a:extLst>
              <a:ext uri="{FF2B5EF4-FFF2-40B4-BE49-F238E27FC236}">
                <a16:creationId xmlns:a16="http://schemas.microsoft.com/office/drawing/2014/main" id="{D698E882-84CF-A323-E169-29C8A6B113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485" name="Text Box 15">
            <a:extLst>
              <a:ext uri="{FF2B5EF4-FFF2-40B4-BE49-F238E27FC236}">
                <a16:creationId xmlns:a16="http://schemas.microsoft.com/office/drawing/2014/main" id="{47F8716F-5D19-CE37-2FD5-BD0529C76C55}"/>
              </a:ext>
            </a:extLst>
          </p:cNvPr>
          <p:cNvSpPr txBox="1">
            <a:spLocks noChangeArrowheads="1"/>
          </p:cNvSpPr>
          <p:nvPr/>
        </p:nvSpPr>
        <p:spPr bwMode="auto">
          <a:xfrm>
            <a:off x="408404" y="1497012"/>
            <a:ext cx="8352927" cy="5103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dirty="0">
              <a:solidFill>
                <a:schemeClr val="bg1"/>
              </a:solidFill>
            </a:endParaRPr>
          </a:p>
        </p:txBody>
      </p:sp>
      <p:sp>
        <p:nvSpPr>
          <p:cNvPr id="20486" name="Rectangle 16">
            <a:extLst>
              <a:ext uri="{FF2B5EF4-FFF2-40B4-BE49-F238E27FC236}">
                <a16:creationId xmlns:a16="http://schemas.microsoft.com/office/drawing/2014/main" id="{D41A46CC-668A-9677-7531-6164C6296250}"/>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0487" name="Text Box 17">
            <a:extLst>
              <a:ext uri="{FF2B5EF4-FFF2-40B4-BE49-F238E27FC236}">
                <a16:creationId xmlns:a16="http://schemas.microsoft.com/office/drawing/2014/main" id="{8AB09AE3-0107-15BC-2FD7-B4A9ADFBEDC4}"/>
              </a:ext>
            </a:extLst>
          </p:cNvPr>
          <p:cNvSpPr txBox="1">
            <a:spLocks noChangeArrowheads="1"/>
          </p:cNvSpPr>
          <p:nvPr/>
        </p:nvSpPr>
        <p:spPr bwMode="auto">
          <a:xfrm>
            <a:off x="177800" y="9366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20488" name="Rectangle 18">
            <a:extLst>
              <a:ext uri="{FF2B5EF4-FFF2-40B4-BE49-F238E27FC236}">
                <a16:creationId xmlns:a16="http://schemas.microsoft.com/office/drawing/2014/main" id="{1108721B-4B80-0969-33CC-95F554C315E7}"/>
              </a:ext>
            </a:extLst>
          </p:cNvPr>
          <p:cNvSpPr>
            <a:spLocks noGrp="1" noChangeArrowheads="1"/>
          </p:cNvSpPr>
          <p:nvPr>
            <p:ph type="title"/>
          </p:nvPr>
        </p:nvSpPr>
        <p:spPr>
          <a:xfrm>
            <a:off x="684213" y="836613"/>
            <a:ext cx="7767637" cy="628649"/>
          </a:xfrm>
        </p:spPr>
        <p:txBody>
          <a:bodyPr/>
          <a:lstStyle/>
          <a:p>
            <a:pPr algn="l" eaLnBrk="1" hangingPunct="1"/>
            <a:r>
              <a:rPr lang="de-DE" altLang="de-DE" sz="2800" dirty="0">
                <a:solidFill>
                  <a:srgbClr val="002060"/>
                </a:solidFill>
              </a:rPr>
              <a:t>Aufgabenstellung: Die Übersendung der Akten</a:t>
            </a:r>
          </a:p>
        </p:txBody>
      </p:sp>
      <p:sp>
        <p:nvSpPr>
          <p:cNvPr id="20489" name="Rectangle 19">
            <a:extLst>
              <a:ext uri="{FF2B5EF4-FFF2-40B4-BE49-F238E27FC236}">
                <a16:creationId xmlns:a16="http://schemas.microsoft.com/office/drawing/2014/main" id="{1B31BB67-8908-E34B-F172-BDAD3BFD3B82}"/>
              </a:ext>
            </a:extLst>
          </p:cNvPr>
          <p:cNvSpPr>
            <a:spLocks noGrp="1" noChangeArrowheads="1"/>
          </p:cNvSpPr>
          <p:nvPr>
            <p:ph idx="1"/>
          </p:nvPr>
        </p:nvSpPr>
        <p:spPr>
          <a:xfrm>
            <a:off x="395536" y="1363661"/>
            <a:ext cx="8057902" cy="5237163"/>
          </a:xfrm>
        </p:spPr>
        <p:txBody>
          <a:bodyPr/>
          <a:lstStyle/>
          <a:p>
            <a:pPr marL="57150" indent="0" eaLnBrk="1" hangingPunct="1">
              <a:buNone/>
            </a:pPr>
            <a:r>
              <a:rPr lang="de-DE" altLang="de-DE" sz="2400" dirty="0">
                <a:latin typeface="Arial" panose="020B0604020202020204" pitchFamily="34" charset="0"/>
                <a:cs typeface="Arial" panose="020B0604020202020204" pitchFamily="34" charset="0"/>
              </a:rPr>
              <a:t>Prüfung: </a:t>
            </a:r>
          </a:p>
          <a:p>
            <a:pPr marL="400050" indent="-342900" eaLnBrk="1" hangingPunct="1"/>
            <a:r>
              <a:rPr lang="de-DE" altLang="de-DE" sz="2400" dirty="0">
                <a:latin typeface="Arial" panose="020B0604020202020204" pitchFamily="34" charset="0"/>
                <a:cs typeface="Arial" panose="020B0604020202020204" pitchFamily="34" charset="0"/>
              </a:rPr>
              <a:t>Fällt die Frage in meinen Fachbereich?</a:t>
            </a:r>
          </a:p>
          <a:p>
            <a:pPr marL="400050" indent="-342900" eaLnBrk="1" hangingPunct="1"/>
            <a:r>
              <a:rPr lang="de-DE" altLang="de-DE" sz="2400" dirty="0">
                <a:latin typeface="Arial" panose="020B0604020202020204" pitchFamily="34" charset="0"/>
                <a:cs typeface="Arial" panose="020B0604020202020204" pitchFamily="34" charset="0"/>
              </a:rPr>
              <a:t>Erschließen sich mir alle Informationen aus der 	Gerichtsakte, die ich für die Beantwortung der Frage 	brauchen werde?</a:t>
            </a:r>
          </a:p>
          <a:p>
            <a:pPr marL="400050" indent="-342900" eaLnBrk="1" hangingPunct="1"/>
            <a:r>
              <a:rPr lang="de-DE" altLang="de-DE" sz="2400" dirty="0">
                <a:latin typeface="Arial" panose="020B0604020202020204" pitchFamily="34" charset="0"/>
                <a:cs typeface="Arial" panose="020B0604020202020204" pitchFamily="34" charset="0"/>
              </a:rPr>
              <a:t>Gibt es Unklarheiten zur Grundlage der Beantwortung?</a:t>
            </a:r>
          </a:p>
          <a:p>
            <a:pPr marL="457200" lvl="1" indent="0" eaLnBrk="1" hangingPunct="1">
              <a:buNone/>
            </a:pPr>
            <a:r>
              <a:rPr lang="de-DE" altLang="de-DE" sz="2400" dirty="0">
                <a:latin typeface="Arial" panose="020B0604020202020204" pitchFamily="34" charset="0"/>
                <a:cs typeface="Arial" panose="020B0604020202020204" pitchFamily="34" charset="0"/>
              </a:rPr>
              <a:t>Beispiel: Soll von KfW 55 – Anforderungen ausgegangen werden oder nicht?</a:t>
            </a:r>
          </a:p>
          <a:p>
            <a:pPr marL="457200" lvl="1" indent="0" eaLnBrk="1" hangingPunct="1">
              <a:buNone/>
            </a:pPr>
            <a:r>
              <a:rPr lang="de-DE" altLang="de-DE" sz="2400" dirty="0">
                <a:latin typeface="Arial" panose="020B0604020202020204" pitchFamily="34" charset="0"/>
                <a:cs typeface="Arial" panose="020B0604020202020204" pitchFamily="34" charset="0"/>
              </a:rPr>
              <a:t>Werden weitere Unterlagen benötigt, um Beweisfragen beantworten zu können?</a:t>
            </a:r>
          </a:p>
          <a:p>
            <a:pPr marL="400050" marR="0" lvl="0" indent="-342900" algn="l" defTabSz="449263" rtl="0" eaLnBrk="1" fontAlgn="base" latinLnBrk="0" hangingPunct="1">
              <a:lnSpc>
                <a:spcPct val="81000"/>
              </a:lnSpc>
              <a:spcBef>
                <a:spcPts val="800"/>
              </a:spcBef>
              <a:spcAft>
                <a:spcPct val="0"/>
              </a:spcAft>
              <a:buClr>
                <a:srgbClr val="000000"/>
              </a:buClr>
              <a:buSzPct val="100000"/>
              <a:buFont typeface="Arial" panose="020B0604020202020204" pitchFamily="34" charset="0"/>
              <a:buChar char="•"/>
              <a:tabLst/>
              <a:defRPr/>
            </a:pPr>
            <a:r>
              <a:rPr kumimoji="0" lang="de-DE" altLang="de-DE" sz="24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Wird der vom Gericht angesetzte Kostenvorschuss voraussichtlich den Aufwand decken? </a:t>
            </a:r>
            <a:endParaRPr lang="de-DE" altLang="de-DE" sz="2400" dirty="0">
              <a:latin typeface="Arial" panose="020B0604020202020204" pitchFamily="34" charset="0"/>
              <a:cs typeface="Arial" panose="020B0604020202020204" pitchFamily="34" charset="0"/>
            </a:endParaRPr>
          </a:p>
          <a:p>
            <a:pPr marL="57150" indent="0" eaLnBrk="1" hangingPunct="1">
              <a:buNone/>
              <a:defRPr/>
            </a:pPr>
            <a:r>
              <a:rPr lang="de-DE" altLang="de-DE" sz="2400" dirty="0">
                <a:latin typeface="Arial" panose="020B0604020202020204" pitchFamily="34" charset="0"/>
                <a:cs typeface="Arial" panose="020B0604020202020204" pitchFamily="34" charset="0"/>
              </a:rPr>
              <a:t>	Wenn irgendetwas davon nicht klar ist: </a:t>
            </a:r>
            <a:r>
              <a:rPr lang="de-DE" altLang="de-DE" sz="2400" dirty="0">
                <a:solidFill>
                  <a:srgbClr val="0070C0"/>
                </a:solidFill>
                <a:latin typeface="Arial" panose="020B0604020202020204" pitchFamily="34" charset="0"/>
                <a:cs typeface="Arial" panose="020B0604020202020204" pitchFamily="34" charset="0"/>
              </a:rPr>
              <a:t>Nachfrage bei 	Gericht!</a:t>
            </a:r>
          </a:p>
          <a:p>
            <a:pPr marL="57150" marR="0" lvl="0" indent="0" algn="l" defTabSz="449263" rtl="0" eaLnBrk="1" fontAlgn="base" latinLnBrk="0" hangingPunct="1">
              <a:lnSpc>
                <a:spcPct val="81000"/>
              </a:lnSpc>
              <a:spcBef>
                <a:spcPts val="800"/>
              </a:spcBef>
              <a:spcAft>
                <a:spcPct val="0"/>
              </a:spcAft>
              <a:buClr>
                <a:srgbClr val="000000"/>
              </a:buClr>
              <a:buSzPct val="100000"/>
              <a:buNone/>
              <a:tabLst/>
              <a:defRPr/>
            </a:pPr>
            <a:endParaRPr lang="de-DE" altLang="de-DE" sz="1800" dirty="0"/>
          </a:p>
          <a:p>
            <a:pPr marL="457200" lvl="1" indent="-369888" eaLnBrk="1" hangingPunct="1">
              <a:buClr>
                <a:srgbClr val="002060"/>
              </a:buClr>
              <a:buNone/>
            </a:pPr>
            <a:endParaRPr lang="de-DE" altLang="de-DE" sz="1800" dirty="0"/>
          </a:p>
        </p:txBody>
      </p:sp>
    </p:spTree>
    <p:extLst>
      <p:ext uri="{BB962C8B-B14F-4D97-AF65-F5344CB8AC3E}">
        <p14:creationId xmlns:p14="http://schemas.microsoft.com/office/powerpoint/2010/main" val="170404568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oup 2">
            <a:extLst>
              <a:ext uri="{FF2B5EF4-FFF2-40B4-BE49-F238E27FC236}">
                <a16:creationId xmlns:a16="http://schemas.microsoft.com/office/drawing/2014/main" id="{02FF5BC7-1DC1-0830-5729-927AA8D83725}"/>
              </a:ext>
            </a:extLst>
          </p:cNvPr>
          <p:cNvGrpSpPr>
            <a:grpSpLocks/>
          </p:cNvGrpSpPr>
          <p:nvPr/>
        </p:nvGrpSpPr>
        <p:grpSpPr bwMode="auto">
          <a:xfrm>
            <a:off x="-4763" y="6350"/>
            <a:ext cx="9144001" cy="730250"/>
            <a:chOff x="-3" y="4"/>
            <a:chExt cx="5760" cy="460"/>
          </a:xfrm>
        </p:grpSpPr>
        <p:sp>
          <p:nvSpPr>
            <p:cNvPr id="20495" name="Rectangle 3">
              <a:extLst>
                <a:ext uri="{FF2B5EF4-FFF2-40B4-BE49-F238E27FC236}">
                  <a16:creationId xmlns:a16="http://schemas.microsoft.com/office/drawing/2014/main" id="{96F265C7-77A2-BBB4-5B75-E2E4D9951317}"/>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20496" name="Line 4">
              <a:extLst>
                <a:ext uri="{FF2B5EF4-FFF2-40B4-BE49-F238E27FC236}">
                  <a16:creationId xmlns:a16="http://schemas.microsoft.com/office/drawing/2014/main" id="{718A4A6F-AF6D-9C5F-6B6E-8861BFF92FA0}"/>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7" name="Line 5">
              <a:extLst>
                <a:ext uri="{FF2B5EF4-FFF2-40B4-BE49-F238E27FC236}">
                  <a16:creationId xmlns:a16="http://schemas.microsoft.com/office/drawing/2014/main" id="{3E476842-0B8C-CFA3-0A6B-C97C677E9AB0}"/>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8" name="Line 6">
              <a:extLst>
                <a:ext uri="{FF2B5EF4-FFF2-40B4-BE49-F238E27FC236}">
                  <a16:creationId xmlns:a16="http://schemas.microsoft.com/office/drawing/2014/main" id="{DAA46228-F8A8-31DF-21BE-37A9563467FD}"/>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9" name="Line 7">
              <a:extLst>
                <a:ext uri="{FF2B5EF4-FFF2-40B4-BE49-F238E27FC236}">
                  <a16:creationId xmlns:a16="http://schemas.microsoft.com/office/drawing/2014/main" id="{8E84C460-0D6A-D2E2-D73B-6018F8A14FE8}"/>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20483" name="Group 8">
            <a:extLst>
              <a:ext uri="{FF2B5EF4-FFF2-40B4-BE49-F238E27FC236}">
                <a16:creationId xmlns:a16="http://schemas.microsoft.com/office/drawing/2014/main" id="{D720B793-7E93-1320-9299-D7BA310362A9}"/>
              </a:ext>
            </a:extLst>
          </p:cNvPr>
          <p:cNvGrpSpPr>
            <a:grpSpLocks/>
          </p:cNvGrpSpPr>
          <p:nvPr/>
        </p:nvGrpSpPr>
        <p:grpSpPr bwMode="auto">
          <a:xfrm>
            <a:off x="0" y="0"/>
            <a:ext cx="2133600" cy="685800"/>
            <a:chOff x="0" y="0"/>
            <a:chExt cx="1344" cy="432"/>
          </a:xfrm>
        </p:grpSpPr>
        <p:sp>
          <p:nvSpPr>
            <p:cNvPr id="20490" name="Rectangle 9">
              <a:extLst>
                <a:ext uri="{FF2B5EF4-FFF2-40B4-BE49-F238E27FC236}">
                  <a16:creationId xmlns:a16="http://schemas.microsoft.com/office/drawing/2014/main" id="{0C77E531-8066-0BD3-A3FA-CBA55E43DC2E}"/>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0491" name="Line 10">
              <a:extLst>
                <a:ext uri="{FF2B5EF4-FFF2-40B4-BE49-F238E27FC236}">
                  <a16:creationId xmlns:a16="http://schemas.microsoft.com/office/drawing/2014/main" id="{78E2C8E4-975D-D451-ED5E-817079A7BB74}"/>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2" name="Line 11">
              <a:extLst>
                <a:ext uri="{FF2B5EF4-FFF2-40B4-BE49-F238E27FC236}">
                  <a16:creationId xmlns:a16="http://schemas.microsoft.com/office/drawing/2014/main" id="{F39047D7-3353-D8FE-03AF-B7C4BA1D7896}"/>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3" name="Line 12">
              <a:extLst>
                <a:ext uri="{FF2B5EF4-FFF2-40B4-BE49-F238E27FC236}">
                  <a16:creationId xmlns:a16="http://schemas.microsoft.com/office/drawing/2014/main" id="{673F5855-B426-FC7E-1F29-B75ED7FB4638}"/>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4" name="Line 13">
              <a:extLst>
                <a:ext uri="{FF2B5EF4-FFF2-40B4-BE49-F238E27FC236}">
                  <a16:creationId xmlns:a16="http://schemas.microsoft.com/office/drawing/2014/main" id="{00FE5C66-A1E2-7B50-E76A-72A1AA4AEC8A}"/>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20484" name="Picture 14">
            <a:extLst>
              <a:ext uri="{FF2B5EF4-FFF2-40B4-BE49-F238E27FC236}">
                <a16:creationId xmlns:a16="http://schemas.microsoft.com/office/drawing/2014/main" id="{D698E882-84CF-A323-E169-29C8A6B113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485" name="Text Box 15">
            <a:extLst>
              <a:ext uri="{FF2B5EF4-FFF2-40B4-BE49-F238E27FC236}">
                <a16:creationId xmlns:a16="http://schemas.microsoft.com/office/drawing/2014/main" id="{47F8716F-5D19-CE37-2FD5-BD0529C76C55}"/>
              </a:ext>
            </a:extLst>
          </p:cNvPr>
          <p:cNvSpPr txBox="1">
            <a:spLocks noChangeArrowheads="1"/>
          </p:cNvSpPr>
          <p:nvPr/>
        </p:nvSpPr>
        <p:spPr bwMode="auto">
          <a:xfrm>
            <a:off x="408404" y="1497012"/>
            <a:ext cx="8352927" cy="5103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dirty="0">
              <a:solidFill>
                <a:schemeClr val="bg1"/>
              </a:solidFill>
            </a:endParaRPr>
          </a:p>
        </p:txBody>
      </p:sp>
      <p:sp>
        <p:nvSpPr>
          <p:cNvPr id="20486" name="Rectangle 16">
            <a:extLst>
              <a:ext uri="{FF2B5EF4-FFF2-40B4-BE49-F238E27FC236}">
                <a16:creationId xmlns:a16="http://schemas.microsoft.com/office/drawing/2014/main" id="{D41A46CC-668A-9677-7531-6164C6296250}"/>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0487" name="Text Box 17">
            <a:extLst>
              <a:ext uri="{FF2B5EF4-FFF2-40B4-BE49-F238E27FC236}">
                <a16:creationId xmlns:a16="http://schemas.microsoft.com/office/drawing/2014/main" id="{8AB09AE3-0107-15BC-2FD7-B4A9ADFBEDC4}"/>
              </a:ext>
            </a:extLst>
          </p:cNvPr>
          <p:cNvSpPr txBox="1">
            <a:spLocks noChangeArrowheads="1"/>
          </p:cNvSpPr>
          <p:nvPr/>
        </p:nvSpPr>
        <p:spPr bwMode="auto">
          <a:xfrm>
            <a:off x="177800" y="9366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20488" name="Rectangle 18">
            <a:extLst>
              <a:ext uri="{FF2B5EF4-FFF2-40B4-BE49-F238E27FC236}">
                <a16:creationId xmlns:a16="http://schemas.microsoft.com/office/drawing/2014/main" id="{1108721B-4B80-0969-33CC-95F554C315E7}"/>
              </a:ext>
            </a:extLst>
          </p:cNvPr>
          <p:cNvSpPr>
            <a:spLocks noGrp="1" noChangeArrowheads="1"/>
          </p:cNvSpPr>
          <p:nvPr>
            <p:ph type="title"/>
          </p:nvPr>
        </p:nvSpPr>
        <p:spPr>
          <a:xfrm>
            <a:off x="684213" y="836613"/>
            <a:ext cx="7767637" cy="628649"/>
          </a:xfrm>
        </p:spPr>
        <p:txBody>
          <a:bodyPr/>
          <a:lstStyle/>
          <a:p>
            <a:pPr algn="l" eaLnBrk="1" hangingPunct="1"/>
            <a:r>
              <a:rPr lang="de-DE" altLang="de-DE" sz="2800" dirty="0">
                <a:solidFill>
                  <a:srgbClr val="002060"/>
                </a:solidFill>
              </a:rPr>
              <a:t>Aufgabenstellung: Die Übersendung der Akten</a:t>
            </a:r>
          </a:p>
        </p:txBody>
      </p:sp>
      <p:sp>
        <p:nvSpPr>
          <p:cNvPr id="20489" name="Rectangle 19">
            <a:extLst>
              <a:ext uri="{FF2B5EF4-FFF2-40B4-BE49-F238E27FC236}">
                <a16:creationId xmlns:a16="http://schemas.microsoft.com/office/drawing/2014/main" id="{1B31BB67-8908-E34B-F172-BDAD3BFD3B82}"/>
              </a:ext>
            </a:extLst>
          </p:cNvPr>
          <p:cNvSpPr>
            <a:spLocks noGrp="1" noChangeArrowheads="1"/>
          </p:cNvSpPr>
          <p:nvPr>
            <p:ph idx="1"/>
          </p:nvPr>
        </p:nvSpPr>
        <p:spPr>
          <a:xfrm>
            <a:off x="395536" y="1363661"/>
            <a:ext cx="8057902" cy="5237163"/>
          </a:xfrm>
        </p:spPr>
        <p:txBody>
          <a:bodyPr/>
          <a:lstStyle/>
          <a:p>
            <a:pPr marL="57150" marR="0" lvl="0" indent="0" algn="l" defTabSz="449263" rtl="0" eaLnBrk="1" fontAlgn="base" latinLnBrk="0" hangingPunct="1">
              <a:lnSpc>
                <a:spcPct val="81000"/>
              </a:lnSpc>
              <a:spcBef>
                <a:spcPts val="800"/>
              </a:spcBef>
              <a:spcAft>
                <a:spcPct val="0"/>
              </a:spcAft>
              <a:buClr>
                <a:srgbClr val="000000"/>
              </a:buClr>
              <a:buSzPct val="100000"/>
              <a:buNone/>
              <a:tabLst/>
              <a:defRPr/>
            </a:pPr>
            <a:endParaRPr lang="de-DE" altLang="de-DE" sz="1800" dirty="0"/>
          </a:p>
          <a:p>
            <a:pPr marL="457200" lvl="1" indent="-369888" eaLnBrk="1" hangingPunct="1">
              <a:buClr>
                <a:srgbClr val="002060"/>
              </a:buClr>
              <a:buNone/>
            </a:pPr>
            <a:r>
              <a:rPr lang="de-DE" altLang="de-DE" sz="1800" dirty="0"/>
              <a:t>§ 407a ZPO</a:t>
            </a:r>
          </a:p>
          <a:p>
            <a:pPr marL="457200" lvl="1" indent="-369888" eaLnBrk="1" hangingPunct="1">
              <a:buClr>
                <a:srgbClr val="002060"/>
              </a:buClr>
              <a:buNone/>
            </a:pPr>
            <a:r>
              <a:rPr lang="de-DE" altLang="de-DE" sz="1800" dirty="0"/>
              <a:t>Weitere Pflichten des Sachverständigen</a:t>
            </a:r>
          </a:p>
          <a:p>
            <a:pPr marL="457200" lvl="1" indent="-369888" eaLnBrk="1" hangingPunct="1">
              <a:buClr>
                <a:srgbClr val="002060"/>
              </a:buClr>
              <a:buNone/>
            </a:pPr>
            <a:r>
              <a:rPr lang="de-DE" altLang="de-DE" sz="1800" dirty="0"/>
              <a:t>(1) 1Der Sachverständige hat unverzüglich zu prüfen, ob der Auftrag in sein Fachgebiet fällt und ohne die Hinzuziehung weiterer Sachverständiger sowie innerhalb der vom Gericht gesetzten Frist erledigt werden kann. 2Ist das nicht der Fall, so hat der Sachverständige das Gericht unverzüglich zu verständigen.</a:t>
            </a:r>
          </a:p>
          <a:p>
            <a:pPr marL="457200" lvl="1" indent="-369888" eaLnBrk="1" hangingPunct="1">
              <a:buClr>
                <a:srgbClr val="002060"/>
              </a:buClr>
              <a:buNone/>
            </a:pPr>
            <a:r>
              <a:rPr lang="de-DE" altLang="de-DE" sz="1800" dirty="0"/>
              <a:t>(2) 1Der Sachverständige hat unverzüglich zu prüfen, ob ein Grund vorliegt, der geeignet ist, Misstrauen gegen seine Unparteilichkeit zu rechtfertigen. 2Der Sachverständige hat dem Gericht solche Gründe unverzüglich mitzuteilen. 3Unterlässt er dies, kann gegen ihn ein Ordnungsgeld festgesetzt werden.</a:t>
            </a:r>
          </a:p>
        </p:txBody>
      </p:sp>
    </p:spTree>
    <p:extLst>
      <p:ext uri="{BB962C8B-B14F-4D97-AF65-F5344CB8AC3E}">
        <p14:creationId xmlns:p14="http://schemas.microsoft.com/office/powerpoint/2010/main" val="425336378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oup 2">
            <a:extLst>
              <a:ext uri="{FF2B5EF4-FFF2-40B4-BE49-F238E27FC236}">
                <a16:creationId xmlns:a16="http://schemas.microsoft.com/office/drawing/2014/main" id="{02FF5BC7-1DC1-0830-5729-927AA8D83725}"/>
              </a:ext>
            </a:extLst>
          </p:cNvPr>
          <p:cNvGrpSpPr>
            <a:grpSpLocks/>
          </p:cNvGrpSpPr>
          <p:nvPr/>
        </p:nvGrpSpPr>
        <p:grpSpPr bwMode="auto">
          <a:xfrm>
            <a:off x="-4763" y="6350"/>
            <a:ext cx="9144001" cy="730250"/>
            <a:chOff x="-3" y="4"/>
            <a:chExt cx="5760" cy="460"/>
          </a:xfrm>
        </p:grpSpPr>
        <p:sp>
          <p:nvSpPr>
            <p:cNvPr id="20495" name="Rectangle 3">
              <a:extLst>
                <a:ext uri="{FF2B5EF4-FFF2-40B4-BE49-F238E27FC236}">
                  <a16:creationId xmlns:a16="http://schemas.microsoft.com/office/drawing/2014/main" id="{96F265C7-77A2-BBB4-5B75-E2E4D9951317}"/>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20496" name="Line 4">
              <a:extLst>
                <a:ext uri="{FF2B5EF4-FFF2-40B4-BE49-F238E27FC236}">
                  <a16:creationId xmlns:a16="http://schemas.microsoft.com/office/drawing/2014/main" id="{718A4A6F-AF6D-9C5F-6B6E-8861BFF92FA0}"/>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7" name="Line 5">
              <a:extLst>
                <a:ext uri="{FF2B5EF4-FFF2-40B4-BE49-F238E27FC236}">
                  <a16:creationId xmlns:a16="http://schemas.microsoft.com/office/drawing/2014/main" id="{3E476842-0B8C-CFA3-0A6B-C97C677E9AB0}"/>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8" name="Line 6">
              <a:extLst>
                <a:ext uri="{FF2B5EF4-FFF2-40B4-BE49-F238E27FC236}">
                  <a16:creationId xmlns:a16="http://schemas.microsoft.com/office/drawing/2014/main" id="{DAA46228-F8A8-31DF-21BE-37A9563467FD}"/>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9" name="Line 7">
              <a:extLst>
                <a:ext uri="{FF2B5EF4-FFF2-40B4-BE49-F238E27FC236}">
                  <a16:creationId xmlns:a16="http://schemas.microsoft.com/office/drawing/2014/main" id="{8E84C460-0D6A-D2E2-D73B-6018F8A14FE8}"/>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20483" name="Group 8">
            <a:extLst>
              <a:ext uri="{FF2B5EF4-FFF2-40B4-BE49-F238E27FC236}">
                <a16:creationId xmlns:a16="http://schemas.microsoft.com/office/drawing/2014/main" id="{D720B793-7E93-1320-9299-D7BA310362A9}"/>
              </a:ext>
            </a:extLst>
          </p:cNvPr>
          <p:cNvGrpSpPr>
            <a:grpSpLocks/>
          </p:cNvGrpSpPr>
          <p:nvPr/>
        </p:nvGrpSpPr>
        <p:grpSpPr bwMode="auto">
          <a:xfrm>
            <a:off x="0" y="0"/>
            <a:ext cx="2133600" cy="685800"/>
            <a:chOff x="0" y="0"/>
            <a:chExt cx="1344" cy="432"/>
          </a:xfrm>
        </p:grpSpPr>
        <p:sp>
          <p:nvSpPr>
            <p:cNvPr id="20490" name="Rectangle 9">
              <a:extLst>
                <a:ext uri="{FF2B5EF4-FFF2-40B4-BE49-F238E27FC236}">
                  <a16:creationId xmlns:a16="http://schemas.microsoft.com/office/drawing/2014/main" id="{0C77E531-8066-0BD3-A3FA-CBA55E43DC2E}"/>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0491" name="Line 10">
              <a:extLst>
                <a:ext uri="{FF2B5EF4-FFF2-40B4-BE49-F238E27FC236}">
                  <a16:creationId xmlns:a16="http://schemas.microsoft.com/office/drawing/2014/main" id="{78E2C8E4-975D-D451-ED5E-817079A7BB74}"/>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2" name="Line 11">
              <a:extLst>
                <a:ext uri="{FF2B5EF4-FFF2-40B4-BE49-F238E27FC236}">
                  <a16:creationId xmlns:a16="http://schemas.microsoft.com/office/drawing/2014/main" id="{F39047D7-3353-D8FE-03AF-B7C4BA1D7896}"/>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3" name="Line 12">
              <a:extLst>
                <a:ext uri="{FF2B5EF4-FFF2-40B4-BE49-F238E27FC236}">
                  <a16:creationId xmlns:a16="http://schemas.microsoft.com/office/drawing/2014/main" id="{673F5855-B426-FC7E-1F29-B75ED7FB4638}"/>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4" name="Line 13">
              <a:extLst>
                <a:ext uri="{FF2B5EF4-FFF2-40B4-BE49-F238E27FC236}">
                  <a16:creationId xmlns:a16="http://schemas.microsoft.com/office/drawing/2014/main" id="{00FE5C66-A1E2-7B50-E76A-72A1AA4AEC8A}"/>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20484" name="Picture 14">
            <a:extLst>
              <a:ext uri="{FF2B5EF4-FFF2-40B4-BE49-F238E27FC236}">
                <a16:creationId xmlns:a16="http://schemas.microsoft.com/office/drawing/2014/main" id="{D698E882-84CF-A323-E169-29C8A6B113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485" name="Text Box 15">
            <a:extLst>
              <a:ext uri="{FF2B5EF4-FFF2-40B4-BE49-F238E27FC236}">
                <a16:creationId xmlns:a16="http://schemas.microsoft.com/office/drawing/2014/main" id="{47F8716F-5D19-CE37-2FD5-BD0529C76C55}"/>
              </a:ext>
            </a:extLst>
          </p:cNvPr>
          <p:cNvSpPr txBox="1">
            <a:spLocks noChangeArrowheads="1"/>
          </p:cNvSpPr>
          <p:nvPr/>
        </p:nvSpPr>
        <p:spPr bwMode="auto">
          <a:xfrm>
            <a:off x="408404" y="1497012"/>
            <a:ext cx="8352927" cy="5103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dirty="0">
              <a:solidFill>
                <a:schemeClr val="bg1"/>
              </a:solidFill>
            </a:endParaRPr>
          </a:p>
        </p:txBody>
      </p:sp>
      <p:sp>
        <p:nvSpPr>
          <p:cNvPr id="20486" name="Rectangle 16">
            <a:extLst>
              <a:ext uri="{FF2B5EF4-FFF2-40B4-BE49-F238E27FC236}">
                <a16:creationId xmlns:a16="http://schemas.microsoft.com/office/drawing/2014/main" id="{D41A46CC-668A-9677-7531-6164C6296250}"/>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0487" name="Text Box 17">
            <a:extLst>
              <a:ext uri="{FF2B5EF4-FFF2-40B4-BE49-F238E27FC236}">
                <a16:creationId xmlns:a16="http://schemas.microsoft.com/office/drawing/2014/main" id="{8AB09AE3-0107-15BC-2FD7-B4A9ADFBEDC4}"/>
              </a:ext>
            </a:extLst>
          </p:cNvPr>
          <p:cNvSpPr txBox="1">
            <a:spLocks noChangeArrowheads="1"/>
          </p:cNvSpPr>
          <p:nvPr/>
        </p:nvSpPr>
        <p:spPr bwMode="auto">
          <a:xfrm>
            <a:off x="177800" y="9366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20488" name="Rectangle 18">
            <a:extLst>
              <a:ext uri="{FF2B5EF4-FFF2-40B4-BE49-F238E27FC236}">
                <a16:creationId xmlns:a16="http://schemas.microsoft.com/office/drawing/2014/main" id="{1108721B-4B80-0969-33CC-95F554C315E7}"/>
              </a:ext>
            </a:extLst>
          </p:cNvPr>
          <p:cNvSpPr>
            <a:spLocks noGrp="1" noChangeArrowheads="1"/>
          </p:cNvSpPr>
          <p:nvPr>
            <p:ph type="title"/>
          </p:nvPr>
        </p:nvSpPr>
        <p:spPr>
          <a:xfrm>
            <a:off x="684213" y="836613"/>
            <a:ext cx="7767637" cy="628649"/>
          </a:xfrm>
        </p:spPr>
        <p:txBody>
          <a:bodyPr/>
          <a:lstStyle/>
          <a:p>
            <a:pPr algn="l" eaLnBrk="1" hangingPunct="1"/>
            <a:r>
              <a:rPr lang="de-DE" altLang="de-DE" sz="2800" dirty="0">
                <a:solidFill>
                  <a:srgbClr val="002060"/>
                </a:solidFill>
              </a:rPr>
              <a:t>Aufgabenstellung: Die Übersendung der Akten</a:t>
            </a:r>
          </a:p>
        </p:txBody>
      </p:sp>
      <p:sp>
        <p:nvSpPr>
          <p:cNvPr id="20489" name="Rectangle 19">
            <a:extLst>
              <a:ext uri="{FF2B5EF4-FFF2-40B4-BE49-F238E27FC236}">
                <a16:creationId xmlns:a16="http://schemas.microsoft.com/office/drawing/2014/main" id="{1B31BB67-8908-E34B-F172-BDAD3BFD3B82}"/>
              </a:ext>
            </a:extLst>
          </p:cNvPr>
          <p:cNvSpPr>
            <a:spLocks noGrp="1" noChangeArrowheads="1"/>
          </p:cNvSpPr>
          <p:nvPr>
            <p:ph idx="1"/>
          </p:nvPr>
        </p:nvSpPr>
        <p:spPr>
          <a:xfrm>
            <a:off x="395536" y="1363661"/>
            <a:ext cx="8057902" cy="5237163"/>
          </a:xfrm>
        </p:spPr>
        <p:txBody>
          <a:bodyPr/>
          <a:lstStyle/>
          <a:p>
            <a:pPr marL="57150" marR="0" lvl="0" indent="0" algn="l" defTabSz="449263" rtl="0" eaLnBrk="1" fontAlgn="base" latinLnBrk="0" hangingPunct="1">
              <a:lnSpc>
                <a:spcPct val="81000"/>
              </a:lnSpc>
              <a:spcBef>
                <a:spcPts val="800"/>
              </a:spcBef>
              <a:spcAft>
                <a:spcPct val="0"/>
              </a:spcAft>
              <a:buClr>
                <a:srgbClr val="000000"/>
              </a:buClr>
              <a:buSzPct val="100000"/>
              <a:buNone/>
              <a:tabLst/>
              <a:defRPr/>
            </a:pPr>
            <a:endParaRPr lang="de-DE" altLang="de-DE" sz="1800" dirty="0"/>
          </a:p>
          <a:p>
            <a:pPr marL="457200" lvl="1" indent="-369888" eaLnBrk="1" hangingPunct="1">
              <a:buClr>
                <a:srgbClr val="002060"/>
              </a:buClr>
              <a:buNone/>
            </a:pPr>
            <a:r>
              <a:rPr lang="de-DE" altLang="de-DE" sz="1800" dirty="0"/>
              <a:t>§ 407a ZPO</a:t>
            </a:r>
          </a:p>
          <a:p>
            <a:pPr marL="457200" lvl="1" indent="-369888" eaLnBrk="1" hangingPunct="1">
              <a:buClr>
                <a:srgbClr val="002060"/>
              </a:buClr>
              <a:buNone/>
            </a:pPr>
            <a:r>
              <a:rPr lang="de-DE" altLang="de-DE" sz="1800" dirty="0"/>
              <a:t>Weitere Pflichten des Sachverständigen</a:t>
            </a:r>
          </a:p>
          <a:p>
            <a:pPr marL="457200" lvl="1" indent="-369888" eaLnBrk="1" hangingPunct="1">
              <a:buClr>
                <a:srgbClr val="002060"/>
              </a:buClr>
              <a:buNone/>
            </a:pPr>
            <a:endParaRPr lang="de-DE" altLang="de-DE" sz="1800" dirty="0"/>
          </a:p>
          <a:p>
            <a:pPr marL="457200" lvl="1" indent="-369888" eaLnBrk="1" hangingPunct="1">
              <a:buClr>
                <a:srgbClr val="002060"/>
              </a:buClr>
              <a:buNone/>
            </a:pPr>
            <a:r>
              <a:rPr lang="de-DE" altLang="de-DE" sz="1800" dirty="0"/>
              <a:t>(3) 1Der Sachverständige ist nicht befugt, den Auftrag auf einen anderen zu übertragen. 2Soweit er sich der Mitarbeit einer anderen Person bedient, hat er diese namhaft zu machen und den Umfang ihrer Tätigkeit anzugeben, falls es sich nicht um Hilfsdienste von untergeordneter Bedeutung handelt.</a:t>
            </a:r>
          </a:p>
          <a:p>
            <a:pPr marL="457200" lvl="1" indent="-369888" eaLnBrk="1" hangingPunct="1">
              <a:buClr>
                <a:srgbClr val="002060"/>
              </a:buClr>
              <a:buNone/>
            </a:pPr>
            <a:endParaRPr lang="de-DE" altLang="de-DE" sz="1800" dirty="0"/>
          </a:p>
          <a:p>
            <a:pPr marL="457200" lvl="1" indent="-369888" eaLnBrk="1" hangingPunct="1">
              <a:buClr>
                <a:srgbClr val="002060"/>
              </a:buClr>
              <a:buNone/>
            </a:pPr>
            <a:r>
              <a:rPr lang="de-DE" altLang="de-DE" sz="1800" dirty="0"/>
              <a:t>4) 1Hat der Sachverständige Zweifel an Inhalt und Umfang des Auftrages, so hat er unverzüglich eine Klärung durch das Gericht herbeizuführen. 2Erwachsen voraussichtlich Kosten, die erkennbar außer Verhältnis zum Wert des Streitgegenstandes stehen oder einen angeforderten Kostenvorschuss erheblich übersteigen, so hat der Sachverständige rechtzeitig hierauf hinzuweisen.</a:t>
            </a:r>
          </a:p>
        </p:txBody>
      </p:sp>
    </p:spTree>
    <p:extLst>
      <p:ext uri="{BB962C8B-B14F-4D97-AF65-F5344CB8AC3E}">
        <p14:creationId xmlns:p14="http://schemas.microsoft.com/office/powerpoint/2010/main" val="379017838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oup 2">
            <a:extLst>
              <a:ext uri="{FF2B5EF4-FFF2-40B4-BE49-F238E27FC236}">
                <a16:creationId xmlns:a16="http://schemas.microsoft.com/office/drawing/2014/main" id="{02FF5BC7-1DC1-0830-5729-927AA8D83725}"/>
              </a:ext>
            </a:extLst>
          </p:cNvPr>
          <p:cNvGrpSpPr>
            <a:grpSpLocks/>
          </p:cNvGrpSpPr>
          <p:nvPr/>
        </p:nvGrpSpPr>
        <p:grpSpPr bwMode="auto">
          <a:xfrm>
            <a:off x="-4763" y="6350"/>
            <a:ext cx="9144001" cy="730250"/>
            <a:chOff x="-3" y="4"/>
            <a:chExt cx="5760" cy="460"/>
          </a:xfrm>
        </p:grpSpPr>
        <p:sp>
          <p:nvSpPr>
            <p:cNvPr id="20495" name="Rectangle 3">
              <a:extLst>
                <a:ext uri="{FF2B5EF4-FFF2-40B4-BE49-F238E27FC236}">
                  <a16:creationId xmlns:a16="http://schemas.microsoft.com/office/drawing/2014/main" id="{96F265C7-77A2-BBB4-5B75-E2E4D9951317}"/>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20496" name="Line 4">
              <a:extLst>
                <a:ext uri="{FF2B5EF4-FFF2-40B4-BE49-F238E27FC236}">
                  <a16:creationId xmlns:a16="http://schemas.microsoft.com/office/drawing/2014/main" id="{718A4A6F-AF6D-9C5F-6B6E-8861BFF92FA0}"/>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7" name="Line 5">
              <a:extLst>
                <a:ext uri="{FF2B5EF4-FFF2-40B4-BE49-F238E27FC236}">
                  <a16:creationId xmlns:a16="http://schemas.microsoft.com/office/drawing/2014/main" id="{3E476842-0B8C-CFA3-0A6B-C97C677E9AB0}"/>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8" name="Line 6">
              <a:extLst>
                <a:ext uri="{FF2B5EF4-FFF2-40B4-BE49-F238E27FC236}">
                  <a16:creationId xmlns:a16="http://schemas.microsoft.com/office/drawing/2014/main" id="{DAA46228-F8A8-31DF-21BE-37A9563467FD}"/>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9" name="Line 7">
              <a:extLst>
                <a:ext uri="{FF2B5EF4-FFF2-40B4-BE49-F238E27FC236}">
                  <a16:creationId xmlns:a16="http://schemas.microsoft.com/office/drawing/2014/main" id="{8E84C460-0D6A-D2E2-D73B-6018F8A14FE8}"/>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20483" name="Group 8">
            <a:extLst>
              <a:ext uri="{FF2B5EF4-FFF2-40B4-BE49-F238E27FC236}">
                <a16:creationId xmlns:a16="http://schemas.microsoft.com/office/drawing/2014/main" id="{D720B793-7E93-1320-9299-D7BA310362A9}"/>
              </a:ext>
            </a:extLst>
          </p:cNvPr>
          <p:cNvGrpSpPr>
            <a:grpSpLocks/>
          </p:cNvGrpSpPr>
          <p:nvPr/>
        </p:nvGrpSpPr>
        <p:grpSpPr bwMode="auto">
          <a:xfrm>
            <a:off x="0" y="0"/>
            <a:ext cx="2133600" cy="685800"/>
            <a:chOff x="0" y="0"/>
            <a:chExt cx="1344" cy="432"/>
          </a:xfrm>
        </p:grpSpPr>
        <p:sp>
          <p:nvSpPr>
            <p:cNvPr id="20490" name="Rectangle 9">
              <a:extLst>
                <a:ext uri="{FF2B5EF4-FFF2-40B4-BE49-F238E27FC236}">
                  <a16:creationId xmlns:a16="http://schemas.microsoft.com/office/drawing/2014/main" id="{0C77E531-8066-0BD3-A3FA-CBA55E43DC2E}"/>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0491" name="Line 10">
              <a:extLst>
                <a:ext uri="{FF2B5EF4-FFF2-40B4-BE49-F238E27FC236}">
                  <a16:creationId xmlns:a16="http://schemas.microsoft.com/office/drawing/2014/main" id="{78E2C8E4-975D-D451-ED5E-817079A7BB74}"/>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2" name="Line 11">
              <a:extLst>
                <a:ext uri="{FF2B5EF4-FFF2-40B4-BE49-F238E27FC236}">
                  <a16:creationId xmlns:a16="http://schemas.microsoft.com/office/drawing/2014/main" id="{F39047D7-3353-D8FE-03AF-B7C4BA1D7896}"/>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3" name="Line 12">
              <a:extLst>
                <a:ext uri="{FF2B5EF4-FFF2-40B4-BE49-F238E27FC236}">
                  <a16:creationId xmlns:a16="http://schemas.microsoft.com/office/drawing/2014/main" id="{673F5855-B426-FC7E-1F29-B75ED7FB4638}"/>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4" name="Line 13">
              <a:extLst>
                <a:ext uri="{FF2B5EF4-FFF2-40B4-BE49-F238E27FC236}">
                  <a16:creationId xmlns:a16="http://schemas.microsoft.com/office/drawing/2014/main" id="{00FE5C66-A1E2-7B50-E76A-72A1AA4AEC8A}"/>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20484" name="Picture 14">
            <a:extLst>
              <a:ext uri="{FF2B5EF4-FFF2-40B4-BE49-F238E27FC236}">
                <a16:creationId xmlns:a16="http://schemas.microsoft.com/office/drawing/2014/main" id="{D698E882-84CF-A323-E169-29C8A6B113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485" name="Text Box 15">
            <a:extLst>
              <a:ext uri="{FF2B5EF4-FFF2-40B4-BE49-F238E27FC236}">
                <a16:creationId xmlns:a16="http://schemas.microsoft.com/office/drawing/2014/main" id="{47F8716F-5D19-CE37-2FD5-BD0529C76C55}"/>
              </a:ext>
            </a:extLst>
          </p:cNvPr>
          <p:cNvSpPr txBox="1">
            <a:spLocks noChangeArrowheads="1"/>
          </p:cNvSpPr>
          <p:nvPr/>
        </p:nvSpPr>
        <p:spPr bwMode="auto">
          <a:xfrm>
            <a:off x="408404" y="1497012"/>
            <a:ext cx="8352927" cy="5103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dirty="0">
              <a:solidFill>
                <a:schemeClr val="bg1"/>
              </a:solidFill>
            </a:endParaRPr>
          </a:p>
        </p:txBody>
      </p:sp>
      <p:sp>
        <p:nvSpPr>
          <p:cNvPr id="20486" name="Rectangle 16">
            <a:extLst>
              <a:ext uri="{FF2B5EF4-FFF2-40B4-BE49-F238E27FC236}">
                <a16:creationId xmlns:a16="http://schemas.microsoft.com/office/drawing/2014/main" id="{D41A46CC-668A-9677-7531-6164C6296250}"/>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0487" name="Text Box 17">
            <a:extLst>
              <a:ext uri="{FF2B5EF4-FFF2-40B4-BE49-F238E27FC236}">
                <a16:creationId xmlns:a16="http://schemas.microsoft.com/office/drawing/2014/main" id="{8AB09AE3-0107-15BC-2FD7-B4A9ADFBEDC4}"/>
              </a:ext>
            </a:extLst>
          </p:cNvPr>
          <p:cNvSpPr txBox="1">
            <a:spLocks noChangeArrowheads="1"/>
          </p:cNvSpPr>
          <p:nvPr/>
        </p:nvSpPr>
        <p:spPr bwMode="auto">
          <a:xfrm>
            <a:off x="177800" y="9366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20488" name="Rectangle 18">
            <a:extLst>
              <a:ext uri="{FF2B5EF4-FFF2-40B4-BE49-F238E27FC236}">
                <a16:creationId xmlns:a16="http://schemas.microsoft.com/office/drawing/2014/main" id="{1108721B-4B80-0969-33CC-95F554C315E7}"/>
              </a:ext>
            </a:extLst>
          </p:cNvPr>
          <p:cNvSpPr>
            <a:spLocks noGrp="1" noChangeArrowheads="1"/>
          </p:cNvSpPr>
          <p:nvPr>
            <p:ph type="title"/>
          </p:nvPr>
        </p:nvSpPr>
        <p:spPr>
          <a:xfrm>
            <a:off x="395537" y="836612"/>
            <a:ext cx="8056314" cy="628649"/>
          </a:xfrm>
        </p:spPr>
        <p:txBody>
          <a:bodyPr/>
          <a:lstStyle/>
          <a:p>
            <a:pPr algn="l" eaLnBrk="1" hangingPunct="1"/>
            <a:r>
              <a:rPr lang="de-DE" altLang="de-DE" sz="2400" dirty="0">
                <a:solidFill>
                  <a:srgbClr val="002060"/>
                </a:solidFill>
                <a:latin typeface="Arial" panose="020B0604020202020204" pitchFamily="34" charset="0"/>
                <a:cs typeface="Arial" panose="020B0604020202020204" pitchFamily="34" charset="0"/>
              </a:rPr>
              <a:t>Beweisantrag oder Ausforschung?</a:t>
            </a:r>
            <a:br>
              <a:rPr lang="de-DE" altLang="de-DE" sz="2400" dirty="0">
                <a:solidFill>
                  <a:srgbClr val="002060"/>
                </a:solidFill>
                <a:latin typeface="Arial" panose="020B0604020202020204" pitchFamily="34" charset="0"/>
                <a:cs typeface="Arial" panose="020B0604020202020204" pitchFamily="34" charset="0"/>
              </a:rPr>
            </a:br>
            <a:r>
              <a:rPr lang="de-DE" altLang="de-DE" sz="2400" dirty="0">
                <a:solidFill>
                  <a:srgbClr val="002060"/>
                </a:solidFill>
                <a:latin typeface="Arial" panose="020B0604020202020204" pitchFamily="34" charset="0"/>
                <a:cs typeface="Arial" panose="020B0604020202020204" pitchFamily="34" charset="0"/>
              </a:rPr>
              <a:t>Nachfrage bei Gericht als Recht</a:t>
            </a:r>
          </a:p>
        </p:txBody>
      </p:sp>
      <p:sp>
        <p:nvSpPr>
          <p:cNvPr id="20489" name="Rectangle 19">
            <a:extLst>
              <a:ext uri="{FF2B5EF4-FFF2-40B4-BE49-F238E27FC236}">
                <a16:creationId xmlns:a16="http://schemas.microsoft.com/office/drawing/2014/main" id="{1B31BB67-8908-E34B-F172-BDAD3BFD3B82}"/>
              </a:ext>
            </a:extLst>
          </p:cNvPr>
          <p:cNvSpPr>
            <a:spLocks noGrp="1" noChangeArrowheads="1"/>
          </p:cNvSpPr>
          <p:nvPr>
            <p:ph idx="1"/>
          </p:nvPr>
        </p:nvSpPr>
        <p:spPr>
          <a:xfrm>
            <a:off x="395536" y="1311275"/>
            <a:ext cx="8496944" cy="4992687"/>
          </a:xfrm>
        </p:spPr>
        <p:txBody>
          <a:bodyPr/>
          <a:lstStyle/>
          <a:p>
            <a:pPr marL="57150" indent="0" eaLnBrk="1" hangingPunct="1">
              <a:buNone/>
            </a:pPr>
            <a:endParaRPr lang="de-DE" altLang="de-DE" sz="2000" dirty="0"/>
          </a:p>
          <a:p>
            <a:pPr marL="57150" indent="0" eaLnBrk="1" hangingPunct="1">
              <a:buNone/>
            </a:pPr>
            <a:r>
              <a:rPr lang="de-DE" altLang="de-DE" sz="2000" b="1" dirty="0"/>
              <a:t>§ 404a ZPO: Leitung der Tätigkeit des Sachverständigen</a:t>
            </a:r>
          </a:p>
          <a:p>
            <a:pPr marL="57150" indent="0" eaLnBrk="1" hangingPunct="1">
              <a:buNone/>
            </a:pPr>
            <a:r>
              <a:rPr lang="de-DE" altLang="de-DE" sz="2000" dirty="0"/>
              <a:t>(1) Das Gericht hat die Tätigkeit des Sachverständigen zu leiten und kann ihm für Art und Umfang seiner Tätigkeit Weisungen erteilen.</a:t>
            </a:r>
          </a:p>
          <a:p>
            <a:pPr marL="57150" indent="0" eaLnBrk="1" hangingPunct="1">
              <a:buNone/>
            </a:pPr>
            <a:r>
              <a:rPr lang="de-DE" altLang="de-DE" sz="2000" dirty="0"/>
              <a:t>(2) Soweit es die Besonderheit des Falles erfordert, soll das Gericht den Sachverständigen vor Abfassung der Beweisfrage hören, ihn in seine Aufgabe einweisen und ihm auf Verlangen den Auftrag erläutern.</a:t>
            </a:r>
          </a:p>
          <a:p>
            <a:pPr marL="57150" indent="0" eaLnBrk="1" hangingPunct="1">
              <a:buNone/>
            </a:pPr>
            <a:r>
              <a:rPr lang="de-DE" altLang="de-DE" sz="2000" dirty="0"/>
              <a:t>(3) Bei streitigem Sachverhalt bestimmt das Gericht, welche Tatsachen der Sachverständige der Begutachtung zugrunde legen soll.</a:t>
            </a:r>
          </a:p>
          <a:p>
            <a:pPr marL="57150" indent="0" eaLnBrk="1" hangingPunct="1">
              <a:buNone/>
            </a:pPr>
            <a:r>
              <a:rPr lang="de-DE" altLang="de-DE" sz="2000" dirty="0"/>
              <a:t>(4) Soweit es erforderlich ist, bestimmt das Gericht, in welchem Umfang der Sachverständige zur Aufklärung der Beweisfrage befugt ist, inwieweit er mit den Parteien in Verbindung treten darf und wann er ihnen die Teilnahme an seinen Ermittlungen zu gestatten hat.</a:t>
            </a:r>
          </a:p>
          <a:p>
            <a:pPr marL="57150" indent="0" eaLnBrk="1" hangingPunct="1">
              <a:buNone/>
            </a:pPr>
            <a:r>
              <a:rPr lang="de-DE" altLang="de-DE" sz="2000" dirty="0"/>
              <a:t>(5) 1Weisungen an den Sachverständigen sind den Parteien mitzuteilen. 2Findet ein besonderer Termin zur Einweisung des Sachverständigen statt, so ist den Parteien die Teilnahme zu gestatten</a:t>
            </a:r>
          </a:p>
          <a:p>
            <a:pPr marL="57150" indent="0" eaLnBrk="1" hangingPunct="1">
              <a:buNone/>
            </a:pPr>
            <a:endParaRPr lang="de-DE" altLang="de-DE" sz="2000" dirty="0"/>
          </a:p>
          <a:p>
            <a:pPr marL="57150" indent="0" eaLnBrk="1" hangingPunct="1">
              <a:buNone/>
            </a:pPr>
            <a:endParaRPr lang="de-DE" altLang="de-DE" sz="2000" dirty="0"/>
          </a:p>
          <a:p>
            <a:pPr marL="57150" indent="0" eaLnBrk="1" hangingPunct="1">
              <a:buNone/>
            </a:pPr>
            <a:endParaRPr lang="de-DE" altLang="de-DE" sz="2000" dirty="0"/>
          </a:p>
          <a:p>
            <a:pPr marL="57150" indent="0" eaLnBrk="1" hangingPunct="1">
              <a:buNone/>
            </a:pPr>
            <a:endParaRPr lang="de-DE" altLang="de-DE" sz="2000" dirty="0"/>
          </a:p>
          <a:p>
            <a:pPr marL="57150" indent="0" eaLnBrk="1" hangingPunct="1">
              <a:buNone/>
            </a:pPr>
            <a:endParaRPr lang="de-DE" altLang="de-DE" sz="2200" dirty="0">
              <a:solidFill>
                <a:schemeClr val="tx1"/>
              </a:solidFill>
              <a:latin typeface="Arial"/>
            </a:endParaRPr>
          </a:p>
          <a:p>
            <a:pPr marL="57150" indent="0" eaLnBrk="1" hangingPunct="1">
              <a:buNone/>
            </a:pPr>
            <a:endParaRPr lang="de-DE" altLang="de-DE" sz="2200" dirty="0">
              <a:solidFill>
                <a:schemeClr val="tx1"/>
              </a:solidFill>
              <a:latin typeface="Arial"/>
            </a:endParaRPr>
          </a:p>
          <a:p>
            <a:pPr marL="57150" indent="0" eaLnBrk="1" hangingPunct="1">
              <a:buNone/>
            </a:pPr>
            <a:endParaRPr kumimoji="0" lang="de-DE" altLang="de-DE" sz="1800" b="0" i="0" u="none" strike="noStrike" kern="1200" cap="none" spc="0" normalizeH="0" baseline="0" noProof="0" dirty="0">
              <a:ln>
                <a:noFill/>
              </a:ln>
              <a:solidFill>
                <a:schemeClr val="tx1"/>
              </a:solidFill>
              <a:effectLst/>
              <a:uLnTx/>
              <a:uFillTx/>
              <a:latin typeface="Arial"/>
              <a:ea typeface="+mn-ea"/>
              <a:cs typeface="+mn-cs"/>
            </a:endParaRPr>
          </a:p>
          <a:p>
            <a:pPr marL="457200" lvl="1" indent="-369888" eaLnBrk="1" hangingPunct="1">
              <a:buClr>
                <a:srgbClr val="002060"/>
              </a:buClr>
              <a:buNone/>
            </a:pPr>
            <a:endParaRPr lang="de-DE" altLang="de-DE" sz="1800" dirty="0"/>
          </a:p>
        </p:txBody>
      </p:sp>
    </p:spTree>
    <p:extLst>
      <p:ext uri="{BB962C8B-B14F-4D97-AF65-F5344CB8AC3E}">
        <p14:creationId xmlns:p14="http://schemas.microsoft.com/office/powerpoint/2010/main" val="158505947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7586" name="Group 2">
            <a:extLst>
              <a:ext uri="{FF2B5EF4-FFF2-40B4-BE49-F238E27FC236}">
                <a16:creationId xmlns:a16="http://schemas.microsoft.com/office/drawing/2014/main" id="{3BD34EBE-C030-0433-181B-D9B586FE827B}"/>
              </a:ext>
            </a:extLst>
          </p:cNvPr>
          <p:cNvGrpSpPr>
            <a:grpSpLocks/>
          </p:cNvGrpSpPr>
          <p:nvPr/>
        </p:nvGrpSpPr>
        <p:grpSpPr bwMode="auto">
          <a:xfrm>
            <a:off x="-4763" y="6350"/>
            <a:ext cx="9144001" cy="730250"/>
            <a:chOff x="-3" y="4"/>
            <a:chExt cx="5760" cy="460"/>
          </a:xfrm>
        </p:grpSpPr>
        <p:sp>
          <p:nvSpPr>
            <p:cNvPr id="67599" name="Rectangle 3">
              <a:extLst>
                <a:ext uri="{FF2B5EF4-FFF2-40B4-BE49-F238E27FC236}">
                  <a16:creationId xmlns:a16="http://schemas.microsoft.com/office/drawing/2014/main" id="{52A5F080-8395-07CD-C458-106297FFDA1B}"/>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67600" name="Line 4">
              <a:extLst>
                <a:ext uri="{FF2B5EF4-FFF2-40B4-BE49-F238E27FC236}">
                  <a16:creationId xmlns:a16="http://schemas.microsoft.com/office/drawing/2014/main" id="{FB80B073-1037-D67C-6C83-53222C13AAF5}"/>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601" name="Line 5">
              <a:extLst>
                <a:ext uri="{FF2B5EF4-FFF2-40B4-BE49-F238E27FC236}">
                  <a16:creationId xmlns:a16="http://schemas.microsoft.com/office/drawing/2014/main" id="{9775DCF5-22E3-3B68-B951-084342737D76}"/>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602" name="Line 6">
              <a:extLst>
                <a:ext uri="{FF2B5EF4-FFF2-40B4-BE49-F238E27FC236}">
                  <a16:creationId xmlns:a16="http://schemas.microsoft.com/office/drawing/2014/main" id="{D7A781FD-F8F4-ED10-64E2-27DDB2DCC96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603" name="Line 7">
              <a:extLst>
                <a:ext uri="{FF2B5EF4-FFF2-40B4-BE49-F238E27FC236}">
                  <a16:creationId xmlns:a16="http://schemas.microsoft.com/office/drawing/2014/main" id="{26E9ED0F-6B76-0C99-0F26-6068E7658C33}"/>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67587" name="Group 8">
            <a:extLst>
              <a:ext uri="{FF2B5EF4-FFF2-40B4-BE49-F238E27FC236}">
                <a16:creationId xmlns:a16="http://schemas.microsoft.com/office/drawing/2014/main" id="{B373EE13-583C-8E13-4E19-1147A6A2D461}"/>
              </a:ext>
            </a:extLst>
          </p:cNvPr>
          <p:cNvGrpSpPr>
            <a:grpSpLocks/>
          </p:cNvGrpSpPr>
          <p:nvPr/>
        </p:nvGrpSpPr>
        <p:grpSpPr bwMode="auto">
          <a:xfrm>
            <a:off x="0" y="0"/>
            <a:ext cx="2133600" cy="685800"/>
            <a:chOff x="0" y="0"/>
            <a:chExt cx="1344" cy="432"/>
          </a:xfrm>
        </p:grpSpPr>
        <p:sp>
          <p:nvSpPr>
            <p:cNvPr id="67594" name="Rectangle 9">
              <a:extLst>
                <a:ext uri="{FF2B5EF4-FFF2-40B4-BE49-F238E27FC236}">
                  <a16:creationId xmlns:a16="http://schemas.microsoft.com/office/drawing/2014/main" id="{5086B2A6-E728-4080-B8D5-2EE5CAA06DCF}"/>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67595" name="Line 10">
              <a:extLst>
                <a:ext uri="{FF2B5EF4-FFF2-40B4-BE49-F238E27FC236}">
                  <a16:creationId xmlns:a16="http://schemas.microsoft.com/office/drawing/2014/main" id="{5BD2A254-0E08-9876-B133-62DB89AF8636}"/>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596" name="Line 11">
              <a:extLst>
                <a:ext uri="{FF2B5EF4-FFF2-40B4-BE49-F238E27FC236}">
                  <a16:creationId xmlns:a16="http://schemas.microsoft.com/office/drawing/2014/main" id="{2A5B824A-A49E-02D3-CDFB-3FD32C29C59B}"/>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597" name="Line 12">
              <a:extLst>
                <a:ext uri="{FF2B5EF4-FFF2-40B4-BE49-F238E27FC236}">
                  <a16:creationId xmlns:a16="http://schemas.microsoft.com/office/drawing/2014/main" id="{A65E85B3-822B-5E9F-4567-6FCD7F140554}"/>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598" name="Line 13">
              <a:extLst>
                <a:ext uri="{FF2B5EF4-FFF2-40B4-BE49-F238E27FC236}">
                  <a16:creationId xmlns:a16="http://schemas.microsoft.com/office/drawing/2014/main" id="{ABAB87BF-1BF2-7E0E-5400-C2A0BA19DEEC}"/>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67588" name="Picture 14">
            <a:extLst>
              <a:ext uri="{FF2B5EF4-FFF2-40B4-BE49-F238E27FC236}">
                <a16:creationId xmlns:a16="http://schemas.microsoft.com/office/drawing/2014/main" id="{5254BDF4-9D3C-8AD4-4AD5-0E38A040D4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7589" name="Text Box 15">
            <a:extLst>
              <a:ext uri="{FF2B5EF4-FFF2-40B4-BE49-F238E27FC236}">
                <a16:creationId xmlns:a16="http://schemas.microsoft.com/office/drawing/2014/main" id="{DEF555A1-E5FB-A9A0-AC61-75130DFA4622}"/>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67590" name="Rectangle 16">
            <a:extLst>
              <a:ext uri="{FF2B5EF4-FFF2-40B4-BE49-F238E27FC236}">
                <a16:creationId xmlns:a16="http://schemas.microsoft.com/office/drawing/2014/main" id="{C1FE6BC5-EEA8-15DA-D943-FC341CB3DB98}"/>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67591" name="Text Box 17">
            <a:extLst>
              <a:ext uri="{FF2B5EF4-FFF2-40B4-BE49-F238E27FC236}">
                <a16:creationId xmlns:a16="http://schemas.microsoft.com/office/drawing/2014/main" id="{407EBEAB-6698-32AA-9957-A63F0DC206FC}"/>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67592" name="Rectangle 18">
            <a:extLst>
              <a:ext uri="{FF2B5EF4-FFF2-40B4-BE49-F238E27FC236}">
                <a16:creationId xmlns:a16="http://schemas.microsoft.com/office/drawing/2014/main" id="{ECC0F665-6AA4-3AD4-1027-B2FF44F0FED0}"/>
              </a:ext>
            </a:extLst>
          </p:cNvPr>
          <p:cNvSpPr>
            <a:spLocks noGrp="1" noChangeArrowheads="1"/>
          </p:cNvSpPr>
          <p:nvPr>
            <p:ph type="title"/>
          </p:nvPr>
        </p:nvSpPr>
        <p:spPr>
          <a:xfrm>
            <a:off x="177801" y="836613"/>
            <a:ext cx="8274050" cy="931439"/>
          </a:xfrm>
        </p:spPr>
        <p:txBody>
          <a:bodyPr/>
          <a:lstStyle/>
          <a:p>
            <a:pPr algn="l" eaLnBrk="1" hangingPunct="1"/>
            <a:r>
              <a:rPr lang="de-DE" altLang="de-DE" sz="2400" dirty="0">
                <a:solidFill>
                  <a:srgbClr val="002060"/>
                </a:solidFill>
              </a:rPr>
              <a:t>Aufgabenstellung: Der Beweisbeschluss</a:t>
            </a:r>
          </a:p>
        </p:txBody>
      </p:sp>
      <p:sp>
        <p:nvSpPr>
          <p:cNvPr id="11273" name="Rectangle 19">
            <a:extLst>
              <a:ext uri="{FF2B5EF4-FFF2-40B4-BE49-F238E27FC236}">
                <a16:creationId xmlns:a16="http://schemas.microsoft.com/office/drawing/2014/main" id="{FB7005DE-6DD6-D004-C51C-A3E0C4EF015C}"/>
              </a:ext>
            </a:extLst>
          </p:cNvPr>
          <p:cNvSpPr>
            <a:spLocks noGrp="1" noChangeArrowheads="1"/>
          </p:cNvSpPr>
          <p:nvPr>
            <p:ph type="body" idx="1"/>
          </p:nvPr>
        </p:nvSpPr>
        <p:spPr>
          <a:xfrm>
            <a:off x="173038" y="1556792"/>
            <a:ext cx="8280400" cy="4658271"/>
          </a:xfrm>
        </p:spPr>
        <p:txBody>
          <a:bodyPr/>
          <a:lstStyle/>
          <a:p>
            <a:pPr marL="57150" indent="0" eaLnBrk="1" hangingPunct="1">
              <a:buFont typeface="Arial" panose="020B0604020202020204" pitchFamily="34" charset="0"/>
              <a:buNone/>
              <a:defRPr/>
            </a:pPr>
            <a:r>
              <a:rPr lang="de-DE" altLang="de-DE" sz="2200" dirty="0"/>
              <a:t>Mögliche Fragen an den SV sind bspw.:</a:t>
            </a:r>
          </a:p>
          <a:p>
            <a:pPr marL="400050" indent="-342900" eaLnBrk="1" hangingPunct="1">
              <a:defRPr/>
            </a:pPr>
            <a:endParaRPr lang="de-DE" altLang="de-DE" sz="2200" dirty="0"/>
          </a:p>
          <a:p>
            <a:pPr marL="400050" indent="-342900" eaLnBrk="1" hangingPunct="1">
              <a:defRPr/>
            </a:pPr>
            <a:r>
              <a:rPr lang="de-DE" altLang="de-DE" sz="2200" dirty="0"/>
              <a:t>Liegt die behauptete Abweichung von der Beschaffenheitsvereinbarung vor?</a:t>
            </a:r>
          </a:p>
          <a:p>
            <a:pPr marL="400050" indent="-342900" eaLnBrk="1" hangingPunct="1">
              <a:defRPr/>
            </a:pPr>
            <a:r>
              <a:rPr lang="de-DE" altLang="de-DE" sz="2200" dirty="0"/>
              <a:t>Liegt eine Verstoß gegen anerkannte Regeln der Technik vor?</a:t>
            </a:r>
          </a:p>
          <a:p>
            <a:pPr marL="400050" indent="-342900" eaLnBrk="1" hangingPunct="1">
              <a:defRPr/>
            </a:pPr>
            <a:r>
              <a:rPr lang="de-DE" altLang="de-DE" sz="2200" dirty="0"/>
              <a:t>Hat der Auftragnehmer den Mangel verursacht?</a:t>
            </a:r>
          </a:p>
          <a:p>
            <a:pPr marL="400050" indent="-342900" eaLnBrk="1" hangingPunct="1">
              <a:defRPr/>
            </a:pPr>
            <a:r>
              <a:rPr lang="de-DE" altLang="de-DE" sz="2200" dirty="0"/>
              <a:t>Liegt ein Verursachungsbeitrag des Auftraggebers vor, insbesondere fehlerhafte Planung?</a:t>
            </a:r>
          </a:p>
          <a:p>
            <a:pPr marL="400050" indent="-342900" eaLnBrk="1" hangingPunct="1">
              <a:defRPr/>
            </a:pPr>
            <a:r>
              <a:rPr lang="de-DE" altLang="de-DE" sz="2200" dirty="0"/>
              <a:t>Verbleibt nach der Mängelbeseitigung ein Minderwert?</a:t>
            </a:r>
          </a:p>
          <a:p>
            <a:pPr marL="400050" indent="-342900" eaLnBrk="1" hangingPunct="1">
              <a:defRPr/>
            </a:pPr>
            <a:r>
              <a:rPr lang="de-DE" altLang="de-DE" sz="2200" dirty="0"/>
              <a:t>War die Fehlerhaftigkeit der Vorleistung erkennbar?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7586" name="Group 2">
            <a:extLst>
              <a:ext uri="{FF2B5EF4-FFF2-40B4-BE49-F238E27FC236}">
                <a16:creationId xmlns:a16="http://schemas.microsoft.com/office/drawing/2014/main" id="{3BD34EBE-C030-0433-181B-D9B586FE827B}"/>
              </a:ext>
            </a:extLst>
          </p:cNvPr>
          <p:cNvGrpSpPr>
            <a:grpSpLocks/>
          </p:cNvGrpSpPr>
          <p:nvPr/>
        </p:nvGrpSpPr>
        <p:grpSpPr bwMode="auto">
          <a:xfrm>
            <a:off x="-4763" y="6350"/>
            <a:ext cx="9144001" cy="730250"/>
            <a:chOff x="-3" y="4"/>
            <a:chExt cx="5760" cy="460"/>
          </a:xfrm>
        </p:grpSpPr>
        <p:sp>
          <p:nvSpPr>
            <p:cNvPr id="67599" name="Rectangle 3">
              <a:extLst>
                <a:ext uri="{FF2B5EF4-FFF2-40B4-BE49-F238E27FC236}">
                  <a16:creationId xmlns:a16="http://schemas.microsoft.com/office/drawing/2014/main" id="{52A5F080-8395-07CD-C458-106297FFDA1B}"/>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67600" name="Line 4">
              <a:extLst>
                <a:ext uri="{FF2B5EF4-FFF2-40B4-BE49-F238E27FC236}">
                  <a16:creationId xmlns:a16="http://schemas.microsoft.com/office/drawing/2014/main" id="{FB80B073-1037-D67C-6C83-53222C13AAF5}"/>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601" name="Line 5">
              <a:extLst>
                <a:ext uri="{FF2B5EF4-FFF2-40B4-BE49-F238E27FC236}">
                  <a16:creationId xmlns:a16="http://schemas.microsoft.com/office/drawing/2014/main" id="{9775DCF5-22E3-3B68-B951-084342737D76}"/>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602" name="Line 6">
              <a:extLst>
                <a:ext uri="{FF2B5EF4-FFF2-40B4-BE49-F238E27FC236}">
                  <a16:creationId xmlns:a16="http://schemas.microsoft.com/office/drawing/2014/main" id="{D7A781FD-F8F4-ED10-64E2-27DDB2DCC96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603" name="Line 7">
              <a:extLst>
                <a:ext uri="{FF2B5EF4-FFF2-40B4-BE49-F238E27FC236}">
                  <a16:creationId xmlns:a16="http://schemas.microsoft.com/office/drawing/2014/main" id="{26E9ED0F-6B76-0C99-0F26-6068E7658C33}"/>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67587" name="Group 8">
            <a:extLst>
              <a:ext uri="{FF2B5EF4-FFF2-40B4-BE49-F238E27FC236}">
                <a16:creationId xmlns:a16="http://schemas.microsoft.com/office/drawing/2014/main" id="{B373EE13-583C-8E13-4E19-1147A6A2D461}"/>
              </a:ext>
            </a:extLst>
          </p:cNvPr>
          <p:cNvGrpSpPr>
            <a:grpSpLocks/>
          </p:cNvGrpSpPr>
          <p:nvPr/>
        </p:nvGrpSpPr>
        <p:grpSpPr bwMode="auto">
          <a:xfrm>
            <a:off x="0" y="0"/>
            <a:ext cx="2133600" cy="685800"/>
            <a:chOff x="0" y="0"/>
            <a:chExt cx="1344" cy="432"/>
          </a:xfrm>
        </p:grpSpPr>
        <p:sp>
          <p:nvSpPr>
            <p:cNvPr id="67594" name="Rectangle 9">
              <a:extLst>
                <a:ext uri="{FF2B5EF4-FFF2-40B4-BE49-F238E27FC236}">
                  <a16:creationId xmlns:a16="http://schemas.microsoft.com/office/drawing/2014/main" id="{5086B2A6-E728-4080-B8D5-2EE5CAA06DCF}"/>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67595" name="Line 10">
              <a:extLst>
                <a:ext uri="{FF2B5EF4-FFF2-40B4-BE49-F238E27FC236}">
                  <a16:creationId xmlns:a16="http://schemas.microsoft.com/office/drawing/2014/main" id="{5BD2A254-0E08-9876-B133-62DB89AF8636}"/>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596" name="Line 11">
              <a:extLst>
                <a:ext uri="{FF2B5EF4-FFF2-40B4-BE49-F238E27FC236}">
                  <a16:creationId xmlns:a16="http://schemas.microsoft.com/office/drawing/2014/main" id="{2A5B824A-A49E-02D3-CDFB-3FD32C29C59B}"/>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597" name="Line 12">
              <a:extLst>
                <a:ext uri="{FF2B5EF4-FFF2-40B4-BE49-F238E27FC236}">
                  <a16:creationId xmlns:a16="http://schemas.microsoft.com/office/drawing/2014/main" id="{A65E85B3-822B-5E9F-4567-6FCD7F140554}"/>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598" name="Line 13">
              <a:extLst>
                <a:ext uri="{FF2B5EF4-FFF2-40B4-BE49-F238E27FC236}">
                  <a16:creationId xmlns:a16="http://schemas.microsoft.com/office/drawing/2014/main" id="{ABAB87BF-1BF2-7E0E-5400-C2A0BA19DEEC}"/>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67588" name="Picture 14">
            <a:extLst>
              <a:ext uri="{FF2B5EF4-FFF2-40B4-BE49-F238E27FC236}">
                <a16:creationId xmlns:a16="http://schemas.microsoft.com/office/drawing/2014/main" id="{5254BDF4-9D3C-8AD4-4AD5-0E38A040D4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7589" name="Text Box 15">
            <a:extLst>
              <a:ext uri="{FF2B5EF4-FFF2-40B4-BE49-F238E27FC236}">
                <a16:creationId xmlns:a16="http://schemas.microsoft.com/office/drawing/2014/main" id="{DEF555A1-E5FB-A9A0-AC61-75130DFA4622}"/>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67590" name="Rectangle 16">
            <a:extLst>
              <a:ext uri="{FF2B5EF4-FFF2-40B4-BE49-F238E27FC236}">
                <a16:creationId xmlns:a16="http://schemas.microsoft.com/office/drawing/2014/main" id="{C1FE6BC5-EEA8-15DA-D943-FC341CB3DB98}"/>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67591" name="Text Box 17">
            <a:extLst>
              <a:ext uri="{FF2B5EF4-FFF2-40B4-BE49-F238E27FC236}">
                <a16:creationId xmlns:a16="http://schemas.microsoft.com/office/drawing/2014/main" id="{407EBEAB-6698-32AA-9957-A63F0DC206FC}"/>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67592" name="Rectangle 18">
            <a:extLst>
              <a:ext uri="{FF2B5EF4-FFF2-40B4-BE49-F238E27FC236}">
                <a16:creationId xmlns:a16="http://schemas.microsoft.com/office/drawing/2014/main" id="{ECC0F665-6AA4-3AD4-1027-B2FF44F0FED0}"/>
              </a:ext>
            </a:extLst>
          </p:cNvPr>
          <p:cNvSpPr>
            <a:spLocks noGrp="1" noChangeArrowheads="1"/>
          </p:cNvSpPr>
          <p:nvPr>
            <p:ph type="title" idx="4294967295"/>
          </p:nvPr>
        </p:nvSpPr>
        <p:spPr>
          <a:xfrm>
            <a:off x="0" y="836613"/>
            <a:ext cx="8274050" cy="766762"/>
          </a:xfrm>
        </p:spPr>
        <p:txBody>
          <a:bodyPr/>
          <a:lstStyle/>
          <a:p>
            <a:pPr eaLnBrk="1" hangingPunct="1"/>
            <a:r>
              <a:rPr lang="de-DE" altLang="de-DE" sz="2400" dirty="0">
                <a:solidFill>
                  <a:srgbClr val="002060"/>
                </a:solidFill>
                <a:latin typeface="Arial" panose="020B0604020202020204" pitchFamily="34" charset="0"/>
                <a:cs typeface="Arial" panose="020B0604020202020204" pitchFamily="34" charset="0"/>
              </a:rPr>
              <a:t>Beweisantrag oder Ausforschung?</a:t>
            </a:r>
            <a:br>
              <a:rPr lang="de-DE" altLang="de-DE" sz="2400" dirty="0"/>
            </a:br>
            <a:endParaRPr lang="de-DE" altLang="de-DE" sz="2400" dirty="0"/>
          </a:p>
        </p:txBody>
      </p:sp>
      <p:sp>
        <p:nvSpPr>
          <p:cNvPr id="11273" name="Rectangle 19">
            <a:extLst>
              <a:ext uri="{FF2B5EF4-FFF2-40B4-BE49-F238E27FC236}">
                <a16:creationId xmlns:a16="http://schemas.microsoft.com/office/drawing/2014/main" id="{FB7005DE-6DD6-D004-C51C-A3E0C4EF015C}"/>
              </a:ext>
            </a:extLst>
          </p:cNvPr>
          <p:cNvSpPr>
            <a:spLocks noGrp="1" noChangeArrowheads="1"/>
          </p:cNvSpPr>
          <p:nvPr>
            <p:ph type="body" idx="4294967295"/>
          </p:nvPr>
        </p:nvSpPr>
        <p:spPr>
          <a:xfrm>
            <a:off x="251520" y="1268760"/>
            <a:ext cx="8496944" cy="4946303"/>
          </a:xfrm>
        </p:spPr>
        <p:txBody>
          <a:bodyPr/>
          <a:lstStyle/>
          <a:p>
            <a:pPr marL="57150" marR="0" lvl="0" indent="0" algn="l" defTabSz="685800" rtl="0" eaLnBrk="1" fontAlgn="base" latinLnBrk="0" hangingPunct="1">
              <a:lnSpc>
                <a:spcPct val="90000"/>
              </a:lnSpc>
              <a:spcBef>
                <a:spcPts val="750"/>
              </a:spcBef>
              <a:spcAft>
                <a:spcPct val="0"/>
              </a:spcAft>
              <a:buClrTx/>
              <a:buSzTx/>
              <a:buFont typeface="Arial" panose="020B0604020202020204" pitchFamily="34" charset="0"/>
              <a:buNone/>
              <a:tabLst/>
              <a:defRPr/>
            </a:pPr>
            <a:r>
              <a:rPr kumimoji="0" lang="de-DE" altLang="de-DE" sz="2000" b="0"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 </a:t>
            </a:r>
          </a:p>
          <a:p>
            <a:pPr marL="57150" marR="0" lvl="0" indent="0" algn="l" defTabSz="685800" rtl="0" eaLnBrk="1" fontAlgn="base" latinLnBrk="0" hangingPunct="1">
              <a:lnSpc>
                <a:spcPct val="90000"/>
              </a:lnSpc>
              <a:spcBef>
                <a:spcPts val="750"/>
              </a:spcBef>
              <a:spcAft>
                <a:spcPct val="0"/>
              </a:spcAft>
              <a:buClrTx/>
              <a:buSzTx/>
              <a:buFont typeface="Arial" panose="020B0604020202020204" pitchFamily="34" charset="0"/>
              <a:buNone/>
              <a:tabLst/>
              <a:defRPr/>
            </a:pPr>
            <a:endParaRPr lang="de-DE" altLang="de-DE" sz="2000" dirty="0">
              <a:solidFill>
                <a:prstClr val="black"/>
              </a:solidFill>
              <a:latin typeface="Arial" panose="020B0604020202020204" pitchFamily="34" charset="0"/>
              <a:ea typeface="Verdana" panose="020B0604030504040204" pitchFamily="34" charset="0"/>
              <a:cs typeface="Arial" panose="020B0604020202020204" pitchFamily="34" charset="0"/>
            </a:endParaRPr>
          </a:p>
          <a:p>
            <a:pPr marL="57150" marR="0" lvl="0" indent="0" algn="l" defTabSz="685800" rtl="0" eaLnBrk="1" fontAlgn="base" latinLnBrk="0" hangingPunct="1">
              <a:lnSpc>
                <a:spcPct val="90000"/>
              </a:lnSpc>
              <a:spcBef>
                <a:spcPts val="750"/>
              </a:spcBef>
              <a:spcAft>
                <a:spcPct val="0"/>
              </a:spcAft>
              <a:buClrTx/>
              <a:buSzTx/>
              <a:buFont typeface="Arial" panose="020B0604020202020204" pitchFamily="34" charset="0"/>
              <a:buNone/>
              <a:tabLst/>
              <a:defRPr/>
            </a:pPr>
            <a:endParaRPr kumimoji="0" lang="de-DE" altLang="de-DE" sz="2000" b="0"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endParaRPr>
          </a:p>
          <a:p>
            <a:pPr marL="57150" marR="0" lvl="0" indent="0" algn="l" defTabSz="685800" rtl="0" eaLnBrk="1" fontAlgn="base" latinLnBrk="0" hangingPunct="1">
              <a:lnSpc>
                <a:spcPct val="90000"/>
              </a:lnSpc>
              <a:spcBef>
                <a:spcPts val="750"/>
              </a:spcBef>
              <a:spcAft>
                <a:spcPct val="0"/>
              </a:spcAft>
              <a:buClrTx/>
              <a:buSzTx/>
              <a:buFont typeface="Arial" panose="020B0604020202020204" pitchFamily="34" charset="0"/>
              <a:buNone/>
              <a:tabLst/>
              <a:defRPr/>
            </a:pPr>
            <a:r>
              <a:rPr kumimoji="0" lang="de-DE" altLang="de-DE" sz="2000" b="0"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Aber: gerade im selbstständigen Beweisverfahren Fragen oft „schwammig“ formuliert und werden vom Gericht auch so in Beweisbeschluss übernommen</a:t>
            </a:r>
          </a:p>
          <a:p>
            <a:pPr marL="57150" marR="0" lvl="0" indent="0" algn="l" defTabSz="685800" rtl="0" eaLnBrk="1" fontAlgn="base" latinLnBrk="0" hangingPunct="1">
              <a:lnSpc>
                <a:spcPct val="90000"/>
              </a:lnSpc>
              <a:spcBef>
                <a:spcPts val="750"/>
              </a:spcBef>
              <a:spcAft>
                <a:spcPct val="0"/>
              </a:spcAft>
              <a:buClrTx/>
              <a:buSzTx/>
              <a:buFont typeface="Arial" panose="020B0604020202020204" pitchFamily="34" charset="0"/>
              <a:buNone/>
              <a:tabLst/>
              <a:defRPr/>
            </a:pPr>
            <a:endParaRPr lang="de-DE" altLang="de-DE" sz="2000" dirty="0">
              <a:solidFill>
                <a:prstClr val="black"/>
              </a:solidFill>
              <a:latin typeface="Arial" panose="020B0604020202020204" pitchFamily="34" charset="0"/>
              <a:ea typeface="Verdana" panose="020B0604030504040204" pitchFamily="34" charset="0"/>
              <a:cs typeface="Arial" panose="020B0604020202020204" pitchFamily="34" charset="0"/>
            </a:endParaRPr>
          </a:p>
          <a:p>
            <a:pPr marL="57150" marR="0" lvl="0" indent="0" algn="l" defTabSz="685800" rtl="0" eaLnBrk="1" fontAlgn="base" latinLnBrk="0" hangingPunct="1">
              <a:lnSpc>
                <a:spcPct val="90000"/>
              </a:lnSpc>
              <a:spcBef>
                <a:spcPts val="750"/>
              </a:spcBef>
              <a:spcAft>
                <a:spcPct val="0"/>
              </a:spcAft>
              <a:buClrTx/>
              <a:buSzTx/>
              <a:buFont typeface="Arial" panose="020B0604020202020204" pitchFamily="34" charset="0"/>
              <a:buNone/>
              <a:tabLst/>
              <a:defRPr/>
            </a:pPr>
            <a:r>
              <a:rPr kumimoji="0" lang="de-DE" altLang="de-DE" sz="2000" b="0"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Oder: Weiterleitung Schriftsätze an Sachverständige „möge sich 	   damit auseinandersetzen“</a:t>
            </a:r>
          </a:p>
          <a:p>
            <a:pPr marL="57150" marR="0" lvl="0" indent="0" algn="l" defTabSz="685800" rtl="0" eaLnBrk="1" fontAlgn="base" latinLnBrk="0" hangingPunct="1">
              <a:lnSpc>
                <a:spcPct val="90000"/>
              </a:lnSpc>
              <a:spcBef>
                <a:spcPts val="750"/>
              </a:spcBef>
              <a:spcAft>
                <a:spcPct val="0"/>
              </a:spcAft>
              <a:buClrTx/>
              <a:buSzTx/>
              <a:buFont typeface="Arial" panose="020B0604020202020204" pitchFamily="34" charset="0"/>
              <a:buNone/>
              <a:tabLst/>
              <a:defRPr/>
            </a:pPr>
            <a:endParaRPr kumimoji="0" lang="de-DE" altLang="de-DE" sz="2000" b="0"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endParaRPr>
          </a:p>
          <a:p>
            <a:pPr marL="57150" marR="0" lvl="0" indent="0" algn="l" defTabSz="685800" rtl="0" eaLnBrk="1" fontAlgn="base" latinLnBrk="0" hangingPunct="1">
              <a:lnSpc>
                <a:spcPct val="90000"/>
              </a:lnSpc>
              <a:spcBef>
                <a:spcPts val="750"/>
              </a:spcBef>
              <a:spcAft>
                <a:spcPct val="0"/>
              </a:spcAft>
              <a:buClrTx/>
              <a:buSzTx/>
              <a:buFont typeface="Arial" panose="020B0604020202020204" pitchFamily="34" charset="0"/>
              <a:buNone/>
              <a:tabLst/>
              <a:defRPr/>
            </a:pPr>
            <a:r>
              <a:rPr kumimoji="0" lang="de-DE" altLang="de-DE" sz="2000" b="0"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Wann werden die Fragen unzulässig? </a:t>
            </a:r>
            <a:endParaRPr lang="de-DE" altLang="de-DE"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54282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66762"/>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325847" y="811134"/>
            <a:ext cx="7984306" cy="383952"/>
          </a:xfrm>
        </p:spPr>
        <p:txBody>
          <a:bodyPr/>
          <a:lstStyle/>
          <a:p>
            <a:pPr algn="l" eaLnBrk="1" hangingPunct="1"/>
            <a:r>
              <a:rPr kumimoji="0" lang="de-DE" sz="2400" b="0" i="0" u="none" strike="noStrike" kern="1200" cap="none" spc="0" normalizeH="0" baseline="0" noProof="0" dirty="0">
                <a:ln>
                  <a:noFill/>
                </a:ln>
                <a:solidFill>
                  <a:srgbClr val="002060"/>
                </a:solidFill>
                <a:effectLst/>
                <a:uLnTx/>
                <a:uFillTx/>
                <a:latin typeface="Calibri" panose="020F0502020204030204" pitchFamily="34" charset="0"/>
                <a:cs typeface="Calibri" panose="020F0502020204030204" pitchFamily="34" charset="0"/>
              </a:rPr>
              <a:t>Beweisantrag oder Ausforschung?</a:t>
            </a:r>
            <a:endParaRPr lang="de-DE" altLang="de-DE" sz="2400" dirty="0">
              <a:solidFill>
                <a:srgbClr val="002060"/>
              </a:solidFill>
              <a:latin typeface="Calibri" panose="020F0502020204030204" pitchFamily="34" charset="0"/>
              <a:cs typeface="Calibri" panose="020F0502020204030204" pitchFamily="34" charset="0"/>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323528" y="1198419"/>
            <a:ext cx="8642672" cy="5407168"/>
          </a:xfrm>
        </p:spPr>
        <p:txBody>
          <a:bodyPr/>
          <a:lstStyle/>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„Ob“: Gibt es ein Problem mit einem Gewerk?</a:t>
            </a:r>
          </a:p>
          <a:p>
            <a:pPr marL="742950" marR="0" lvl="1" indent="-28575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Symptome reichen (sog. Symptomrechtsprechung)</a:t>
            </a:r>
          </a:p>
          <a:p>
            <a:pPr marL="1143000" marR="0" lvl="2" indent="-2286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srgbClr val="90C226"/>
                </a:solidFill>
                <a:effectLst/>
                <a:uLnTx/>
                <a:uFillTx/>
                <a:latin typeface="Arial" panose="020B0604020202020204" pitchFamily="34" charset="0"/>
                <a:cs typeface="Arial" panose="020B0604020202020204" pitchFamily="34" charset="0"/>
              </a:rPr>
              <a:t>Beispiel:</a:t>
            </a:r>
            <a:r>
              <a:rPr kumimoji="0" lang="de-DE" sz="20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„Dringt im Dachgeschoss im Bereich des Schornsteinanschlusses Wasser ein?“</a:t>
            </a:r>
          </a:p>
          <a:p>
            <a:pPr marL="1143000" marR="0" lvl="2" indent="-2286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Nicht zwingend erforderlich: „Weist die Verklebung der Abdichtungsbahnen Fehlstellen auf?“</a:t>
            </a:r>
          </a:p>
          <a:p>
            <a:pPr marL="742950" marR="0" lvl="1" indent="-28575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Aber: mindestens Symptome!</a:t>
            </a:r>
          </a:p>
          <a:p>
            <a:pPr marL="1143000" marR="0" lvl="2" indent="-2286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Ausforschung überall dort, wo keine konkrete „Problematik“ beschrieben wird</a:t>
            </a:r>
          </a:p>
          <a:p>
            <a:pPr marL="1143000" marR="0" lvl="2" indent="-2286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Negativbeispiel: </a:t>
            </a:r>
            <a:r>
              <a:rPr kumimoji="0" lang="de-DE" sz="20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„Ist die Abdichtung des Schornsteins fachgerecht ausgeführt?“</a:t>
            </a:r>
          </a:p>
          <a:p>
            <a:pPr marL="1524000" marR="0" lvl="4" indent="-357188"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In welcher Hinsicht? Wo? Um welchen Bereich geht es?</a:t>
            </a:r>
          </a:p>
          <a:p>
            <a:pPr marL="1143000" marR="0" lvl="2" indent="-2286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Negativbeispiel: </a:t>
            </a:r>
            <a:r>
              <a:rPr kumimoji="0" lang="de-DE" sz="20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„Weist das Dach Undichtigkeiten auf?“</a:t>
            </a:r>
          </a:p>
          <a:p>
            <a:pPr marL="2057400" marR="0" lvl="4" indent="-2286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Wo? Was heißt „undicht“? Feuchtigkeit? Luftzug?</a:t>
            </a:r>
          </a:p>
          <a:p>
            <a:pPr marL="57150" indent="0" algn="just" eaLnBrk="1" hangingPunct="1">
              <a:buFont typeface="Arial" panose="020B0604020202020204" pitchFamily="34" charset="0"/>
              <a:buNone/>
            </a:pPr>
            <a:endParaRPr lang="de-DE" altLang="de-DE" sz="2200" i="1"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3977">
                                            <p:txEl>
                                              <p:pRg st="0" end="0"/>
                                            </p:txEl>
                                          </p:spTgt>
                                        </p:tgtEl>
                                        <p:attrNameLst>
                                          <p:attrName>style.visibility</p:attrName>
                                        </p:attrNameLst>
                                      </p:cBhvr>
                                      <p:to>
                                        <p:strVal val="visible"/>
                                      </p:to>
                                    </p:set>
                                    <p:anim calcmode="lin" valueType="num">
                                      <p:cBhvr additive="base">
                                        <p:cTn id="7" dur="500" fill="hold"/>
                                        <p:tgtEl>
                                          <p:spTgt spid="839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3977">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3977">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3977">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3977">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83977">
                                            <p:txEl>
                                              <p:pRg st="5" end="5"/>
                                            </p:txEl>
                                          </p:spTgt>
                                        </p:tgtEl>
                                        <p:attrNameLst>
                                          <p:attrName>style.visibility</p:attrName>
                                        </p:attrNameLst>
                                      </p:cBhvr>
                                      <p:to>
                                        <p:strVal val="visible"/>
                                      </p:to>
                                    </p:set>
                                    <p:anim calcmode="lin" valueType="num">
                                      <p:cBhvr additive="base">
                                        <p:cTn id="25" dur="500" fill="hold"/>
                                        <p:tgtEl>
                                          <p:spTgt spid="83977">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397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83977">
                                            <p:txEl>
                                              <p:pRg st="6" end="6"/>
                                            </p:txEl>
                                          </p:spTgt>
                                        </p:tgtEl>
                                        <p:attrNameLst>
                                          <p:attrName>style.visibility</p:attrName>
                                        </p:attrNameLst>
                                      </p:cBhvr>
                                      <p:to>
                                        <p:strVal val="visible"/>
                                      </p:to>
                                    </p:set>
                                    <p:anim calcmode="lin" valueType="num">
                                      <p:cBhvr additive="base">
                                        <p:cTn id="31" dur="500" fill="hold"/>
                                        <p:tgtEl>
                                          <p:spTgt spid="83977">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3977">
                                            <p:txEl>
                                              <p:pRg st="6" end="6"/>
                                            </p:txEl>
                                          </p:spTgt>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0"/>
                                  </p:stCondLst>
                                  <p:childTnLst>
                                    <p:set>
                                      <p:cBhvr>
                                        <p:cTn id="34" dur="1" fill="hold">
                                          <p:stCondLst>
                                            <p:cond delay="0"/>
                                          </p:stCondLst>
                                        </p:cTn>
                                        <p:tgtEl>
                                          <p:spTgt spid="83977">
                                            <p:txEl>
                                              <p:pRg st="7" end="7"/>
                                            </p:txEl>
                                          </p:spTgt>
                                        </p:tgtEl>
                                        <p:attrNameLst>
                                          <p:attrName>style.visibility</p:attrName>
                                        </p:attrNameLst>
                                      </p:cBhvr>
                                      <p:to>
                                        <p:strVal val="visible"/>
                                      </p:to>
                                    </p:set>
                                    <p:anim calcmode="lin" valueType="num">
                                      <p:cBhvr additive="base">
                                        <p:cTn id="35" dur="500" fill="hold"/>
                                        <p:tgtEl>
                                          <p:spTgt spid="83977">
                                            <p:txEl>
                                              <p:pRg st="7" end="7"/>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8397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nodeType="clickEffect">
                                  <p:stCondLst>
                                    <p:cond delay="0"/>
                                  </p:stCondLst>
                                  <p:childTnLst>
                                    <p:set>
                                      <p:cBhvr>
                                        <p:cTn id="40" dur="1" fill="hold">
                                          <p:stCondLst>
                                            <p:cond delay="0"/>
                                          </p:stCondLst>
                                        </p:cTn>
                                        <p:tgtEl>
                                          <p:spTgt spid="83977">
                                            <p:txEl>
                                              <p:pRg st="8" end="8"/>
                                            </p:txEl>
                                          </p:spTgt>
                                        </p:tgtEl>
                                        <p:attrNameLst>
                                          <p:attrName>style.visibility</p:attrName>
                                        </p:attrNameLst>
                                      </p:cBhvr>
                                      <p:to>
                                        <p:strVal val="visible"/>
                                      </p:to>
                                    </p:set>
                                    <p:anim calcmode="lin" valueType="num">
                                      <p:cBhvr additive="base">
                                        <p:cTn id="41" dur="500" fill="hold"/>
                                        <p:tgtEl>
                                          <p:spTgt spid="83977">
                                            <p:txEl>
                                              <p:pRg st="8" end="8"/>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83977">
                                            <p:txEl>
                                              <p:pRg st="8" end="8"/>
                                            </p:txEl>
                                          </p:spTgt>
                                        </p:tgtEl>
                                        <p:attrNameLst>
                                          <p:attrName>ppt_y</p:attrName>
                                        </p:attrNameLst>
                                      </p:cBhvr>
                                      <p:tavLst>
                                        <p:tav tm="0">
                                          <p:val>
                                            <p:strVal val="#ppt_y"/>
                                          </p:val>
                                        </p:tav>
                                        <p:tav tm="100000">
                                          <p:val>
                                            <p:strVal val="#ppt_y"/>
                                          </p:val>
                                        </p:tav>
                                      </p:tavLst>
                                    </p:anim>
                                  </p:childTnLst>
                                </p:cTn>
                              </p:par>
                              <p:par>
                                <p:cTn id="43" presetID="2" presetClass="entr" presetSubtype="8" fill="hold" nodeType="withEffect">
                                  <p:stCondLst>
                                    <p:cond delay="0"/>
                                  </p:stCondLst>
                                  <p:childTnLst>
                                    <p:set>
                                      <p:cBhvr>
                                        <p:cTn id="44" dur="1" fill="hold">
                                          <p:stCondLst>
                                            <p:cond delay="0"/>
                                          </p:stCondLst>
                                        </p:cTn>
                                        <p:tgtEl>
                                          <p:spTgt spid="83977">
                                            <p:txEl>
                                              <p:pRg st="9" end="9"/>
                                            </p:txEl>
                                          </p:spTgt>
                                        </p:tgtEl>
                                        <p:attrNameLst>
                                          <p:attrName>style.visibility</p:attrName>
                                        </p:attrNameLst>
                                      </p:cBhvr>
                                      <p:to>
                                        <p:strVal val="visible"/>
                                      </p:to>
                                    </p:set>
                                    <p:anim calcmode="lin" valueType="num">
                                      <p:cBhvr additive="base">
                                        <p:cTn id="45" dur="500" fill="hold"/>
                                        <p:tgtEl>
                                          <p:spTgt spid="83977">
                                            <p:txEl>
                                              <p:pRg st="9" end="9"/>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83977">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30250"/>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539552" y="736600"/>
            <a:ext cx="7981129" cy="465137"/>
          </a:xfrm>
        </p:spPr>
        <p:txBody>
          <a:bodyPr/>
          <a:lstStyle/>
          <a:p>
            <a:pPr algn="just" eaLnBrk="1" hangingPunct="1"/>
            <a:r>
              <a:rPr kumimoji="0" lang="de-DE" sz="2400" b="0" i="0" u="none" strike="noStrike" kern="1200" cap="none" spc="0" normalizeH="0" baseline="0" noProof="0" dirty="0">
                <a:ln>
                  <a:noFill/>
                </a:ln>
                <a:solidFill>
                  <a:srgbClr val="002060"/>
                </a:solidFill>
                <a:effectLst/>
                <a:uLnTx/>
                <a:uFillTx/>
                <a:latin typeface="Trebuchet MS" panose="020B0603020202020204"/>
                <a:ea typeface="+mj-ea"/>
                <a:cs typeface="+mj-cs"/>
              </a:rPr>
              <a:t>Beweisantrag oder Ausforschung</a:t>
            </a:r>
            <a:r>
              <a:rPr kumimoji="0" lang="de-DE" sz="2800" b="0" i="0" u="none" strike="noStrike" kern="1200" cap="none" spc="0" normalizeH="0" baseline="0" noProof="0" dirty="0">
                <a:ln>
                  <a:noFill/>
                </a:ln>
                <a:solidFill>
                  <a:srgbClr val="002060"/>
                </a:solidFill>
                <a:effectLst/>
                <a:uLnTx/>
                <a:uFillTx/>
                <a:latin typeface="Trebuchet MS" panose="020B0603020202020204"/>
                <a:ea typeface="+mj-ea"/>
                <a:cs typeface="+mj-cs"/>
              </a:rPr>
              <a:t>?</a:t>
            </a:r>
            <a:endParaRPr lang="de-DE" altLang="de-DE" sz="2800" dirty="0">
              <a:solidFill>
                <a:srgbClr val="002060"/>
              </a:solidFill>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539552" y="1250950"/>
            <a:ext cx="7913886" cy="4964114"/>
          </a:xfrm>
        </p:spPr>
        <p:txBody>
          <a:bodyPr/>
          <a:lstStyle/>
          <a:p>
            <a:pPr marL="342900" marR="0" lvl="0" indent="-342900" algn="l" defTabSz="457200" rtl="0" eaLnBrk="1" fontAlgn="auto" latinLnBrk="0" hangingPunct="1">
              <a:lnSpc>
                <a:spcPct val="107000"/>
              </a:lnSpc>
              <a:spcBef>
                <a:spcPts val="1000"/>
              </a:spcBef>
              <a:spcAft>
                <a:spcPts val="800"/>
              </a:spcAft>
              <a:buClr>
                <a:srgbClr val="0070C0"/>
              </a:buClr>
              <a:buSzPct val="80000"/>
              <a:buFont typeface="Wingdings 3" charset="2"/>
              <a:buChar char=""/>
              <a:tabLst/>
              <a:defRPr/>
            </a:pPr>
            <a:r>
              <a:rPr kumimoji="0" lang="de-DE" sz="2400" b="0" i="0" u="none" strike="noStrike" kern="100" cap="none" spc="0" normalizeH="0" baseline="0" noProof="0" dirty="0">
                <a:ln>
                  <a:noFill/>
                </a:ln>
                <a:solidFill>
                  <a:prstClr val="black">
                    <a:lumMod val="75000"/>
                    <a:lumOff val="25000"/>
                  </a:prstClr>
                </a:solidFill>
                <a:effectLst/>
                <a:uLnTx/>
                <a:uFillTx/>
                <a:latin typeface="Arial" panose="020B0604020202020204" pitchFamily="34" charset="0"/>
                <a:ea typeface="Calibri" panose="020F0502020204030204" pitchFamily="34" charset="0"/>
                <a:cs typeface="Arial" panose="020B0604020202020204" pitchFamily="34" charset="0"/>
              </a:rPr>
              <a:t>„Warum?“ (Beispiel: „Was ist die Ursache?“)</a:t>
            </a:r>
          </a:p>
          <a:p>
            <a:pPr marL="742950" marR="0" lvl="1" indent="-285750" algn="l" defTabSz="457200" rtl="0" eaLnBrk="1" fontAlgn="auto" latinLnBrk="0" hangingPunct="1">
              <a:lnSpc>
                <a:spcPct val="107000"/>
              </a:lnSpc>
              <a:spcBef>
                <a:spcPts val="1000"/>
              </a:spcBef>
              <a:spcAft>
                <a:spcPts val="800"/>
              </a:spcAft>
              <a:buClr>
                <a:srgbClr val="0070C0"/>
              </a:buClr>
              <a:buSzPct val="80000"/>
              <a:buFont typeface="Wingdings 3" charset="2"/>
              <a:buChar char=""/>
              <a:tabLst/>
              <a:defRPr/>
            </a:pPr>
            <a:r>
              <a:rPr kumimoji="0" lang="de-DE" sz="2000" b="0" i="0" u="none" strike="noStrike" kern="100" cap="none" spc="0" normalizeH="0" baseline="0" noProof="0" dirty="0">
                <a:ln>
                  <a:noFill/>
                </a:ln>
                <a:solidFill>
                  <a:prstClr val="black">
                    <a:lumMod val="75000"/>
                    <a:lumOff val="25000"/>
                  </a:prstClr>
                </a:solidFill>
                <a:effectLst/>
                <a:uLnTx/>
                <a:uFillTx/>
                <a:latin typeface="Arial" panose="020B0604020202020204" pitchFamily="34" charset="0"/>
                <a:ea typeface="Calibri" panose="020F0502020204030204" pitchFamily="34" charset="0"/>
                <a:cs typeface="Arial" panose="020B0604020202020204" pitchFamily="34" charset="0"/>
              </a:rPr>
              <a:t>Hier hat der Sachverständige festzustellen, „wo es hakt“</a:t>
            </a:r>
          </a:p>
          <a:p>
            <a:pPr marL="742950" marR="0" lvl="1" indent="-285750" algn="l" defTabSz="457200" rtl="0" eaLnBrk="1" fontAlgn="auto" latinLnBrk="0" hangingPunct="1">
              <a:lnSpc>
                <a:spcPct val="107000"/>
              </a:lnSpc>
              <a:spcBef>
                <a:spcPts val="1000"/>
              </a:spcBef>
              <a:spcAft>
                <a:spcPts val="800"/>
              </a:spcAft>
              <a:buClr>
                <a:srgbClr val="0070C0"/>
              </a:buClr>
              <a:buSzPct val="80000"/>
              <a:buFont typeface="Wingdings 3" charset="2"/>
              <a:buChar char=""/>
              <a:tabLst/>
              <a:defRPr/>
            </a:pPr>
            <a:r>
              <a:rPr kumimoji="0" lang="de-DE" sz="2000" b="0" i="0" u="none" strike="noStrike" kern="100" cap="none" spc="0" normalizeH="0" baseline="0" noProof="0" dirty="0">
                <a:ln>
                  <a:noFill/>
                </a:ln>
                <a:solidFill>
                  <a:prstClr val="black">
                    <a:lumMod val="75000"/>
                    <a:lumOff val="25000"/>
                  </a:prstClr>
                </a:solidFill>
                <a:effectLst/>
                <a:uLnTx/>
                <a:uFillTx/>
                <a:latin typeface="Arial" panose="020B0604020202020204" pitchFamily="34" charset="0"/>
                <a:ea typeface="Calibri" panose="020F0502020204030204" pitchFamily="34" charset="0"/>
                <a:cs typeface="Arial" panose="020B0604020202020204" pitchFamily="34" charset="0"/>
              </a:rPr>
              <a:t>Beispiel: an welcher Voraussetzung für ein dichtes Dach fehlt es –technisch gesehen – konkret? </a:t>
            </a:r>
          </a:p>
          <a:p>
            <a:pPr marL="742950" marR="0" lvl="1" indent="-285750" algn="l" defTabSz="457200" rtl="0" eaLnBrk="1" fontAlgn="auto" latinLnBrk="0" hangingPunct="1">
              <a:lnSpc>
                <a:spcPct val="107000"/>
              </a:lnSpc>
              <a:spcBef>
                <a:spcPts val="1000"/>
              </a:spcBef>
              <a:spcAft>
                <a:spcPts val="800"/>
              </a:spcAft>
              <a:buClr>
                <a:srgbClr val="0070C0"/>
              </a:buClr>
              <a:buSzPct val="80000"/>
              <a:buFont typeface="Wingdings 3" charset="2"/>
              <a:buChar char=""/>
              <a:tabLst/>
              <a:defRPr/>
            </a:pPr>
            <a:r>
              <a:rPr kumimoji="0" lang="de-DE" sz="2000" b="0" i="0" u="none" strike="noStrike" kern="100" cap="none" spc="0" normalizeH="0" baseline="0" noProof="0" dirty="0">
                <a:ln>
                  <a:noFill/>
                </a:ln>
                <a:solidFill>
                  <a:prstClr val="black">
                    <a:lumMod val="75000"/>
                    <a:lumOff val="25000"/>
                  </a:prstClr>
                </a:solidFill>
                <a:effectLst/>
                <a:uLnTx/>
                <a:uFillTx/>
                <a:latin typeface="Arial" panose="020B0604020202020204" pitchFamily="34" charset="0"/>
                <a:ea typeface="Calibri" panose="020F0502020204030204" pitchFamily="34" charset="0"/>
                <a:cs typeface="Arial" panose="020B0604020202020204" pitchFamily="34" charset="0"/>
              </a:rPr>
              <a:t>Grundlage der Begutachtung: Woraus geht hervor, dass dieser Arbeitsschritt anders hätte ausgeführt werden müssen? (reine Funktionalität, DIN-Vorschriften, Wechselwirkungen mit anderen Umständen vor Ort, etc.)</a:t>
            </a:r>
          </a:p>
          <a:p>
            <a:pPr marL="742950" marR="0" lvl="1" indent="-285750" algn="l" defTabSz="457200" rtl="0" eaLnBrk="1" fontAlgn="auto" latinLnBrk="0" hangingPunct="1">
              <a:lnSpc>
                <a:spcPct val="107000"/>
              </a:lnSpc>
              <a:spcBef>
                <a:spcPts val="1000"/>
              </a:spcBef>
              <a:spcAft>
                <a:spcPts val="800"/>
              </a:spcAft>
              <a:buClr>
                <a:srgbClr val="0070C0"/>
              </a:buClr>
              <a:buSzPct val="80000"/>
              <a:buFont typeface="Wingdings 3" charset="2"/>
              <a:buChar char=""/>
              <a:tabLst/>
              <a:defRPr/>
            </a:pPr>
            <a:r>
              <a:rPr kumimoji="0" lang="de-DE" sz="2000" b="0" i="0" u="none" strike="noStrike" kern="100" cap="none" spc="0" normalizeH="0" baseline="0" noProof="0" dirty="0">
                <a:ln>
                  <a:noFill/>
                </a:ln>
                <a:solidFill>
                  <a:prstClr val="black">
                    <a:lumMod val="75000"/>
                    <a:lumOff val="25000"/>
                  </a:prstClr>
                </a:solidFill>
                <a:effectLst/>
                <a:uLnTx/>
                <a:uFillTx/>
                <a:latin typeface="Arial" panose="020B0604020202020204" pitchFamily="34" charset="0"/>
                <a:ea typeface="Calibri" panose="020F0502020204030204" pitchFamily="34" charset="0"/>
                <a:cs typeface="Arial" panose="020B0604020202020204" pitchFamily="34" charset="0"/>
              </a:rPr>
              <a:t>Was folgt aus diesem „Verstoß“? Handelt es sich um eine zwingende und/oder </a:t>
            </a:r>
            <a:r>
              <a:rPr kumimoji="0" lang="de-DE" sz="2000" b="0" i="0" u="none" strike="noStrike" kern="100" cap="none" spc="0" normalizeH="0" baseline="0" noProof="0" dirty="0">
                <a:ln>
                  <a:noFill/>
                </a:ln>
                <a:solidFill>
                  <a:srgbClr val="92D050"/>
                </a:solidFill>
                <a:effectLst/>
                <a:uLnTx/>
                <a:uFillTx/>
                <a:latin typeface="Arial" panose="020B0604020202020204" pitchFamily="34" charset="0"/>
                <a:ea typeface="Calibri" panose="020F0502020204030204" pitchFamily="34" charset="0"/>
                <a:cs typeface="Arial" panose="020B0604020202020204" pitchFamily="34" charset="0"/>
              </a:rPr>
              <a:t>allgemein anerkannte Vorschrift/ </a:t>
            </a:r>
            <a:r>
              <a:rPr kumimoji="0" lang="de-DE" sz="2000" b="0" i="0" u="none" strike="noStrike" kern="100" cap="none" spc="0" normalizeH="0" baseline="0" noProof="0" dirty="0" err="1">
                <a:ln>
                  <a:noFill/>
                </a:ln>
                <a:solidFill>
                  <a:srgbClr val="92D050"/>
                </a:solidFill>
                <a:effectLst/>
                <a:uLnTx/>
                <a:uFillTx/>
                <a:latin typeface="Arial" panose="020B0604020202020204" pitchFamily="34" charset="0"/>
                <a:ea typeface="Calibri" panose="020F0502020204030204" pitchFamily="34" charset="0"/>
                <a:cs typeface="Arial" panose="020B0604020202020204" pitchFamily="34" charset="0"/>
              </a:rPr>
              <a:t>annerkannte</a:t>
            </a:r>
            <a:r>
              <a:rPr kumimoji="0" lang="de-DE" sz="2000" b="0" i="0" u="none" strike="noStrike" kern="100" cap="none" spc="0" normalizeH="0" baseline="0" noProof="0" dirty="0">
                <a:ln>
                  <a:noFill/>
                </a:ln>
                <a:solidFill>
                  <a:srgbClr val="92D050"/>
                </a:solidFill>
                <a:effectLst/>
                <a:uLnTx/>
                <a:uFillTx/>
                <a:latin typeface="Arial" panose="020B0604020202020204" pitchFamily="34" charset="0"/>
                <a:ea typeface="Calibri" panose="020F0502020204030204" pitchFamily="34" charset="0"/>
                <a:cs typeface="Arial" panose="020B0604020202020204" pitchFamily="34" charset="0"/>
              </a:rPr>
              <a:t> Regeln der</a:t>
            </a:r>
            <a:r>
              <a:rPr kumimoji="0" lang="de-DE" sz="2000" b="0" i="0" u="none" strike="noStrike" kern="100" cap="none" spc="0" normalizeH="0" noProof="0" dirty="0">
                <a:ln>
                  <a:noFill/>
                </a:ln>
                <a:solidFill>
                  <a:srgbClr val="92D050"/>
                </a:solidFill>
                <a:effectLst/>
                <a:uLnTx/>
                <a:uFillTx/>
                <a:latin typeface="Arial" panose="020B0604020202020204" pitchFamily="34" charset="0"/>
                <a:ea typeface="Calibri" panose="020F0502020204030204" pitchFamily="34" charset="0"/>
                <a:cs typeface="Arial" panose="020B0604020202020204" pitchFamily="34" charset="0"/>
              </a:rPr>
              <a:t> Technik</a:t>
            </a:r>
            <a:r>
              <a:rPr kumimoji="0" lang="de-DE" sz="2000" b="0" i="0" u="none" strike="noStrike" kern="100" cap="none" spc="0" normalizeH="0" baseline="0" noProof="0" dirty="0">
                <a:ln>
                  <a:noFill/>
                </a:ln>
                <a:solidFill>
                  <a:srgbClr val="92D050"/>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de-DE" sz="2000" b="0" i="0" u="none" strike="noStrike" kern="100" cap="none" spc="0" normalizeH="0" baseline="0" noProof="0" dirty="0">
                <a:ln>
                  <a:noFill/>
                </a:ln>
                <a:solidFill>
                  <a:prstClr val="black">
                    <a:lumMod val="75000"/>
                    <a:lumOff val="25000"/>
                  </a:prstClr>
                </a:solidFill>
                <a:effectLst/>
                <a:uLnTx/>
                <a:uFillTx/>
                <a:latin typeface="Arial" panose="020B0604020202020204" pitchFamily="34" charset="0"/>
                <a:ea typeface="Calibri" panose="020F0502020204030204" pitchFamily="34" charset="0"/>
                <a:cs typeface="Arial" panose="020B0604020202020204" pitchFamily="34" charset="0"/>
              </a:rPr>
              <a:t>oder gibt es Einschränkungen?</a:t>
            </a: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endParaRPr kumimoji="0" lang="de-DE"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57150" indent="0" algn="just" eaLnBrk="1" hangingPunct="1">
              <a:buFont typeface="Arial" panose="020B0604020202020204" pitchFamily="34" charset="0"/>
              <a:buNone/>
            </a:pPr>
            <a:endParaRPr lang="de-DE" altLang="de-DE" sz="2200" i="1" dirty="0"/>
          </a:p>
        </p:txBody>
      </p:sp>
    </p:spTree>
    <p:extLst>
      <p:ext uri="{BB962C8B-B14F-4D97-AF65-F5344CB8AC3E}">
        <p14:creationId xmlns:p14="http://schemas.microsoft.com/office/powerpoint/2010/main" val="291952403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3977">
                                            <p:txEl>
                                              <p:pRg st="0" end="0"/>
                                            </p:txEl>
                                          </p:spTgt>
                                        </p:tgtEl>
                                        <p:attrNameLst>
                                          <p:attrName>style.visibility</p:attrName>
                                        </p:attrNameLst>
                                      </p:cBhvr>
                                      <p:to>
                                        <p:strVal val="visible"/>
                                      </p:to>
                                    </p:set>
                                    <p:anim calcmode="lin" valueType="num">
                                      <p:cBhvr additive="base">
                                        <p:cTn id="7" dur="500" fill="hold"/>
                                        <p:tgtEl>
                                          <p:spTgt spid="839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397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397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3977">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397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30250"/>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685800" y="738839"/>
            <a:ext cx="8136259" cy="481948"/>
          </a:xfrm>
        </p:spPr>
        <p:txBody>
          <a:bodyPr/>
          <a:lstStyle/>
          <a:p>
            <a:pPr algn="just" eaLnBrk="1" hangingPunct="1"/>
            <a:r>
              <a:rPr kumimoji="0" lang="de-DE" sz="2800" b="0" i="0" u="none" strike="noStrike" kern="1200" cap="none" spc="0" normalizeH="0" baseline="0" noProof="0" dirty="0">
                <a:ln>
                  <a:noFill/>
                </a:ln>
                <a:solidFill>
                  <a:srgbClr val="002060"/>
                </a:solidFill>
                <a:effectLst/>
                <a:uLnTx/>
                <a:uFillTx/>
                <a:latin typeface="Trebuchet MS" panose="020B0603020202020204"/>
                <a:ea typeface="+mj-ea"/>
                <a:cs typeface="+mj-cs"/>
              </a:rPr>
              <a:t>Beweisantrag oder Ausforschung?</a:t>
            </a:r>
            <a:endParaRPr lang="de-DE" altLang="de-DE" sz="2800" dirty="0">
              <a:solidFill>
                <a:srgbClr val="002060"/>
              </a:solidFill>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685800" y="1373188"/>
            <a:ext cx="7767638" cy="4841876"/>
          </a:xfrm>
        </p:spPr>
        <p:txBody>
          <a:bodyPr/>
          <a:lstStyle/>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00" cap="none" spc="0" normalizeH="0" baseline="0" noProof="0" dirty="0">
                <a:ln>
                  <a:noFill/>
                </a:ln>
                <a:solidFill>
                  <a:prstClr val="black">
                    <a:lumMod val="75000"/>
                    <a:lumOff val="25000"/>
                  </a:prstClr>
                </a:solidFill>
                <a:effectLst/>
                <a:uLnTx/>
                <a:uFillTx/>
                <a:latin typeface="Arial" panose="020B0604020202020204" pitchFamily="34" charset="0"/>
                <a:ea typeface="Calibri" panose="020F0502020204030204" pitchFamily="34" charset="0"/>
                <a:cs typeface="Arial" panose="020B0604020202020204" pitchFamily="34" charset="0"/>
              </a:rPr>
              <a:t>„Wie?“ (Beispiel: „Welche Maßnahmen sind zur Mangelbeseitigung erforderlich?“</a:t>
            </a:r>
          </a:p>
          <a:p>
            <a:pPr marL="742950" marR="0" lvl="1" indent="-28575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00" cap="none" spc="0" normalizeH="0" baseline="0" noProof="0" dirty="0">
                <a:ln>
                  <a:noFill/>
                </a:ln>
                <a:solidFill>
                  <a:prstClr val="black">
                    <a:lumMod val="75000"/>
                    <a:lumOff val="25000"/>
                  </a:prstClr>
                </a:solidFill>
                <a:effectLst/>
                <a:uLnTx/>
                <a:uFillTx/>
                <a:latin typeface="Arial" panose="020B0604020202020204" pitchFamily="34" charset="0"/>
                <a:ea typeface="Calibri" panose="020F0502020204030204" pitchFamily="34" charset="0"/>
                <a:cs typeface="Arial" panose="020B0604020202020204" pitchFamily="34" charset="0"/>
              </a:rPr>
              <a:t>Ermittlung des Umfanges durch den Sachverständigen, keine Vorgaben des Gerichts oder der Parteien erforderlich</a:t>
            </a:r>
          </a:p>
          <a:p>
            <a:pPr marL="742950" marR="0" lvl="1" indent="-28575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endParaRPr kumimoji="0" lang="de-DE" sz="2000" b="0" i="0" u="none" strike="noStrike" kern="100" cap="none" spc="0" normalizeH="0" baseline="0" noProof="0" dirty="0">
              <a:ln>
                <a:noFill/>
              </a:ln>
              <a:solidFill>
                <a:prstClr val="black">
                  <a:lumMod val="75000"/>
                  <a:lumOff val="25000"/>
                </a:prstClr>
              </a:solidFill>
              <a:effectLst/>
              <a:uLnTx/>
              <a:uFillTx/>
              <a:latin typeface="Arial" panose="020B0604020202020204" pitchFamily="34" charset="0"/>
              <a:ea typeface="Calibri" panose="020F0502020204030204" pitchFamily="34" charset="0"/>
              <a:cs typeface="Arial" panose="020B0604020202020204" pitchFamily="34" charset="0"/>
            </a:endParaRP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00" cap="none" spc="0" normalizeH="0" baseline="0" noProof="0" dirty="0">
                <a:ln>
                  <a:noFill/>
                </a:ln>
                <a:solidFill>
                  <a:prstClr val="black">
                    <a:lumMod val="75000"/>
                    <a:lumOff val="25000"/>
                  </a:prstClr>
                </a:solidFill>
                <a:effectLst/>
                <a:uLnTx/>
                <a:uFillTx/>
                <a:latin typeface="Arial" panose="020B0604020202020204" pitchFamily="34" charset="0"/>
                <a:ea typeface="Calibri" panose="020F0502020204030204" pitchFamily="34" charset="0"/>
                <a:cs typeface="Arial" panose="020B0604020202020204" pitchFamily="34" charset="0"/>
              </a:rPr>
              <a:t>„Wie viel?“ (Beispiel: „Welche Kosten werden durch die Beseitigung voraussichtlich entstehen?“)</a:t>
            </a:r>
          </a:p>
          <a:p>
            <a:pPr marL="742950" marR="0" lvl="1" indent="-28575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00" cap="none" spc="0" normalizeH="0" baseline="0" noProof="0" dirty="0">
                <a:ln>
                  <a:noFill/>
                </a:ln>
                <a:solidFill>
                  <a:prstClr val="black">
                    <a:lumMod val="75000"/>
                    <a:lumOff val="25000"/>
                  </a:prstClr>
                </a:solidFill>
                <a:effectLst/>
                <a:uLnTx/>
                <a:uFillTx/>
                <a:latin typeface="Arial" panose="020B0604020202020204" pitchFamily="34" charset="0"/>
                <a:ea typeface="Calibri" panose="020F0502020204030204" pitchFamily="34" charset="0"/>
                <a:cs typeface="Arial" panose="020B0604020202020204" pitchFamily="34" charset="0"/>
              </a:rPr>
              <a:t>Kostenschätzung</a:t>
            </a:r>
          </a:p>
          <a:p>
            <a:pPr marL="742950" marR="0" lvl="1" indent="-28575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00" cap="none" spc="0" normalizeH="0" baseline="0" noProof="0" dirty="0">
                <a:ln>
                  <a:noFill/>
                </a:ln>
                <a:solidFill>
                  <a:prstClr val="black">
                    <a:lumMod val="75000"/>
                    <a:lumOff val="25000"/>
                  </a:prstClr>
                </a:solidFill>
                <a:effectLst/>
                <a:uLnTx/>
                <a:uFillTx/>
                <a:latin typeface="Arial" panose="020B0604020202020204" pitchFamily="34" charset="0"/>
                <a:ea typeface="Calibri" panose="020F0502020204030204" pitchFamily="34" charset="0"/>
                <a:cs typeface="Arial" panose="020B0604020202020204" pitchFamily="34" charset="0"/>
              </a:rPr>
              <a:t>Mitteilung, wenn und soweit Kosten (einzelner Teilgewerke) nicht in eigene Fachkompetenz fallen</a:t>
            </a:r>
          </a:p>
          <a:p>
            <a:pPr marL="742950" marR="0" lvl="1" indent="-28575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endParaRPr kumimoji="0" lang="de-DE"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57150" indent="0" algn="just" eaLnBrk="1" hangingPunct="1">
              <a:buClr>
                <a:srgbClr val="0070C0"/>
              </a:buClr>
              <a:buFont typeface="Arial" panose="020B0604020202020204" pitchFamily="34" charset="0"/>
              <a:buNone/>
            </a:pPr>
            <a:endParaRPr lang="de-DE" altLang="de-DE" sz="2200" i="1" dirty="0"/>
          </a:p>
        </p:txBody>
      </p:sp>
    </p:spTree>
    <p:extLst>
      <p:ext uri="{BB962C8B-B14F-4D97-AF65-F5344CB8AC3E}">
        <p14:creationId xmlns:p14="http://schemas.microsoft.com/office/powerpoint/2010/main" val="362072151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3977">
                                            <p:txEl>
                                              <p:pRg st="0" end="0"/>
                                            </p:txEl>
                                          </p:spTgt>
                                        </p:tgtEl>
                                        <p:attrNameLst>
                                          <p:attrName>style.visibility</p:attrName>
                                        </p:attrNameLst>
                                      </p:cBhvr>
                                      <p:to>
                                        <p:strVal val="visible"/>
                                      </p:to>
                                    </p:set>
                                    <p:anim calcmode="lin" valueType="num">
                                      <p:cBhvr additive="base">
                                        <p:cTn id="7" dur="500" fill="hold"/>
                                        <p:tgtEl>
                                          <p:spTgt spid="839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397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83977">
                                            <p:txEl>
                                              <p:pRg st="3" end="3"/>
                                            </p:txEl>
                                          </p:spTgt>
                                        </p:tgtEl>
                                        <p:attrNameLst>
                                          <p:attrName>style.visibility</p:attrName>
                                        </p:attrNameLst>
                                      </p:cBhvr>
                                      <p:to>
                                        <p:strVal val="visible"/>
                                      </p:to>
                                    </p:set>
                                    <p:anim calcmode="lin" valueType="num">
                                      <p:cBhvr additive="base">
                                        <p:cTn id="17" dur="500" fill="hold"/>
                                        <p:tgtEl>
                                          <p:spTgt spid="83977">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8397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397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397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7586" name="Group 2">
            <a:extLst>
              <a:ext uri="{FF2B5EF4-FFF2-40B4-BE49-F238E27FC236}">
                <a16:creationId xmlns:a16="http://schemas.microsoft.com/office/drawing/2014/main" id="{3BD34EBE-C030-0433-181B-D9B586FE827B}"/>
              </a:ext>
            </a:extLst>
          </p:cNvPr>
          <p:cNvGrpSpPr>
            <a:grpSpLocks/>
          </p:cNvGrpSpPr>
          <p:nvPr/>
        </p:nvGrpSpPr>
        <p:grpSpPr bwMode="auto">
          <a:xfrm>
            <a:off x="-4763" y="6350"/>
            <a:ext cx="9144001" cy="730250"/>
            <a:chOff x="-3" y="4"/>
            <a:chExt cx="5760" cy="460"/>
          </a:xfrm>
        </p:grpSpPr>
        <p:sp>
          <p:nvSpPr>
            <p:cNvPr id="67599" name="Rectangle 3">
              <a:extLst>
                <a:ext uri="{FF2B5EF4-FFF2-40B4-BE49-F238E27FC236}">
                  <a16:creationId xmlns:a16="http://schemas.microsoft.com/office/drawing/2014/main" id="{52A5F080-8395-07CD-C458-106297FFDA1B}"/>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67600" name="Line 4">
              <a:extLst>
                <a:ext uri="{FF2B5EF4-FFF2-40B4-BE49-F238E27FC236}">
                  <a16:creationId xmlns:a16="http://schemas.microsoft.com/office/drawing/2014/main" id="{FB80B073-1037-D67C-6C83-53222C13AAF5}"/>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601" name="Line 5">
              <a:extLst>
                <a:ext uri="{FF2B5EF4-FFF2-40B4-BE49-F238E27FC236}">
                  <a16:creationId xmlns:a16="http://schemas.microsoft.com/office/drawing/2014/main" id="{9775DCF5-22E3-3B68-B951-084342737D76}"/>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602" name="Line 6">
              <a:extLst>
                <a:ext uri="{FF2B5EF4-FFF2-40B4-BE49-F238E27FC236}">
                  <a16:creationId xmlns:a16="http://schemas.microsoft.com/office/drawing/2014/main" id="{D7A781FD-F8F4-ED10-64E2-27DDB2DCC96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603" name="Line 7">
              <a:extLst>
                <a:ext uri="{FF2B5EF4-FFF2-40B4-BE49-F238E27FC236}">
                  <a16:creationId xmlns:a16="http://schemas.microsoft.com/office/drawing/2014/main" id="{26E9ED0F-6B76-0C99-0F26-6068E7658C33}"/>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67587" name="Group 8">
            <a:extLst>
              <a:ext uri="{FF2B5EF4-FFF2-40B4-BE49-F238E27FC236}">
                <a16:creationId xmlns:a16="http://schemas.microsoft.com/office/drawing/2014/main" id="{B373EE13-583C-8E13-4E19-1147A6A2D461}"/>
              </a:ext>
            </a:extLst>
          </p:cNvPr>
          <p:cNvGrpSpPr>
            <a:grpSpLocks/>
          </p:cNvGrpSpPr>
          <p:nvPr/>
        </p:nvGrpSpPr>
        <p:grpSpPr bwMode="auto">
          <a:xfrm>
            <a:off x="0" y="0"/>
            <a:ext cx="2133600" cy="685800"/>
            <a:chOff x="0" y="0"/>
            <a:chExt cx="1344" cy="432"/>
          </a:xfrm>
        </p:grpSpPr>
        <p:sp>
          <p:nvSpPr>
            <p:cNvPr id="67594" name="Rectangle 9">
              <a:extLst>
                <a:ext uri="{FF2B5EF4-FFF2-40B4-BE49-F238E27FC236}">
                  <a16:creationId xmlns:a16="http://schemas.microsoft.com/office/drawing/2014/main" id="{5086B2A6-E728-4080-B8D5-2EE5CAA06DCF}"/>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67595" name="Line 10">
              <a:extLst>
                <a:ext uri="{FF2B5EF4-FFF2-40B4-BE49-F238E27FC236}">
                  <a16:creationId xmlns:a16="http://schemas.microsoft.com/office/drawing/2014/main" id="{5BD2A254-0E08-9876-B133-62DB89AF8636}"/>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596" name="Line 11">
              <a:extLst>
                <a:ext uri="{FF2B5EF4-FFF2-40B4-BE49-F238E27FC236}">
                  <a16:creationId xmlns:a16="http://schemas.microsoft.com/office/drawing/2014/main" id="{2A5B824A-A49E-02D3-CDFB-3FD32C29C59B}"/>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597" name="Line 12">
              <a:extLst>
                <a:ext uri="{FF2B5EF4-FFF2-40B4-BE49-F238E27FC236}">
                  <a16:creationId xmlns:a16="http://schemas.microsoft.com/office/drawing/2014/main" id="{A65E85B3-822B-5E9F-4567-6FCD7F140554}"/>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598" name="Line 13">
              <a:extLst>
                <a:ext uri="{FF2B5EF4-FFF2-40B4-BE49-F238E27FC236}">
                  <a16:creationId xmlns:a16="http://schemas.microsoft.com/office/drawing/2014/main" id="{ABAB87BF-1BF2-7E0E-5400-C2A0BA19DEEC}"/>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67588" name="Picture 14">
            <a:extLst>
              <a:ext uri="{FF2B5EF4-FFF2-40B4-BE49-F238E27FC236}">
                <a16:creationId xmlns:a16="http://schemas.microsoft.com/office/drawing/2014/main" id="{5254BDF4-9D3C-8AD4-4AD5-0E38A040D4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7589" name="Text Box 15">
            <a:extLst>
              <a:ext uri="{FF2B5EF4-FFF2-40B4-BE49-F238E27FC236}">
                <a16:creationId xmlns:a16="http://schemas.microsoft.com/office/drawing/2014/main" id="{DEF555A1-E5FB-A9A0-AC61-75130DFA4622}"/>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67590" name="Rectangle 16">
            <a:extLst>
              <a:ext uri="{FF2B5EF4-FFF2-40B4-BE49-F238E27FC236}">
                <a16:creationId xmlns:a16="http://schemas.microsoft.com/office/drawing/2014/main" id="{C1FE6BC5-EEA8-15DA-D943-FC341CB3DB98}"/>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67591" name="Text Box 17">
            <a:extLst>
              <a:ext uri="{FF2B5EF4-FFF2-40B4-BE49-F238E27FC236}">
                <a16:creationId xmlns:a16="http://schemas.microsoft.com/office/drawing/2014/main" id="{407EBEAB-6698-32AA-9957-A63F0DC206FC}"/>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67592" name="Rectangle 18">
            <a:extLst>
              <a:ext uri="{FF2B5EF4-FFF2-40B4-BE49-F238E27FC236}">
                <a16:creationId xmlns:a16="http://schemas.microsoft.com/office/drawing/2014/main" id="{ECC0F665-6AA4-3AD4-1027-B2FF44F0FED0}"/>
              </a:ext>
            </a:extLst>
          </p:cNvPr>
          <p:cNvSpPr>
            <a:spLocks noGrp="1" noChangeArrowheads="1"/>
          </p:cNvSpPr>
          <p:nvPr>
            <p:ph type="title" idx="4294967295"/>
          </p:nvPr>
        </p:nvSpPr>
        <p:spPr>
          <a:xfrm>
            <a:off x="0" y="836613"/>
            <a:ext cx="8274050" cy="766762"/>
          </a:xfrm>
        </p:spPr>
        <p:txBody>
          <a:bodyPr/>
          <a:lstStyle/>
          <a:p>
            <a:pPr eaLnBrk="1" hangingPunct="1"/>
            <a:r>
              <a:rPr lang="de-DE" altLang="de-DE" sz="2400" dirty="0">
                <a:solidFill>
                  <a:srgbClr val="002060"/>
                </a:solidFill>
                <a:latin typeface="Arial" panose="020B0604020202020204" pitchFamily="34" charset="0"/>
                <a:cs typeface="Arial" panose="020B0604020202020204" pitchFamily="34" charset="0"/>
              </a:rPr>
              <a:t>Der Beweisbeschluss und das Problem: Ausforschung</a:t>
            </a:r>
            <a:br>
              <a:rPr lang="de-DE" altLang="de-DE" sz="2400" dirty="0"/>
            </a:br>
            <a:endParaRPr lang="de-DE" altLang="de-DE" sz="2400" dirty="0"/>
          </a:p>
        </p:txBody>
      </p:sp>
      <p:sp>
        <p:nvSpPr>
          <p:cNvPr id="11273" name="Rectangle 19">
            <a:extLst>
              <a:ext uri="{FF2B5EF4-FFF2-40B4-BE49-F238E27FC236}">
                <a16:creationId xmlns:a16="http://schemas.microsoft.com/office/drawing/2014/main" id="{FB7005DE-6DD6-D004-C51C-A3E0C4EF015C}"/>
              </a:ext>
            </a:extLst>
          </p:cNvPr>
          <p:cNvSpPr>
            <a:spLocks noGrp="1" noChangeArrowheads="1"/>
          </p:cNvSpPr>
          <p:nvPr>
            <p:ph type="body" idx="4294967295"/>
          </p:nvPr>
        </p:nvSpPr>
        <p:spPr>
          <a:xfrm>
            <a:off x="177800" y="1322388"/>
            <a:ext cx="8642672" cy="4892676"/>
          </a:xfrm>
        </p:spPr>
        <p:txBody>
          <a:bodyPr/>
          <a:lstStyle/>
          <a:p>
            <a:pPr marL="0" indent="0" algn="ctr">
              <a:buNone/>
            </a:pPr>
            <a:r>
              <a:rPr lang="de-DE" sz="2000" b="1" i="0" dirty="0">
                <a:solidFill>
                  <a:srgbClr val="333333"/>
                </a:solidFill>
                <a:effectLst/>
                <a:latin typeface="Arial" panose="020B0604020202020204" pitchFamily="34" charset="0"/>
                <a:cs typeface="Arial" panose="020B0604020202020204" pitchFamily="34" charset="0"/>
              </a:rPr>
              <a:t>§ 358</a:t>
            </a:r>
            <a:br>
              <a:rPr lang="de-DE" sz="2000" b="1" i="0" dirty="0">
                <a:solidFill>
                  <a:srgbClr val="333333"/>
                </a:solidFill>
                <a:effectLst/>
                <a:latin typeface="Arial" panose="020B0604020202020204" pitchFamily="34" charset="0"/>
                <a:cs typeface="Arial" panose="020B0604020202020204" pitchFamily="34" charset="0"/>
              </a:rPr>
            </a:br>
            <a:r>
              <a:rPr lang="de-DE" sz="2000" b="1" i="0" dirty="0">
                <a:solidFill>
                  <a:srgbClr val="333333"/>
                </a:solidFill>
                <a:effectLst/>
                <a:latin typeface="Arial" panose="020B0604020202020204" pitchFamily="34" charset="0"/>
                <a:cs typeface="Arial" panose="020B0604020202020204" pitchFamily="34" charset="0"/>
              </a:rPr>
              <a:t>Notwendigkeit eines Beweisbeschlusses</a:t>
            </a:r>
          </a:p>
          <a:p>
            <a:pPr marL="0" indent="0" algn="l">
              <a:buNone/>
            </a:pPr>
            <a:r>
              <a:rPr lang="de-DE" sz="2000" b="0" i="0" dirty="0">
                <a:solidFill>
                  <a:srgbClr val="333333"/>
                </a:solidFill>
                <a:effectLst/>
                <a:latin typeface="Arial" panose="020B0604020202020204" pitchFamily="34" charset="0"/>
                <a:cs typeface="Arial" panose="020B0604020202020204" pitchFamily="34" charset="0"/>
              </a:rPr>
              <a:t>Erfordert die Beweisaufnahme ein besonderes Verfahren, so ist es durch Beweisbeschluss anzuordnen.</a:t>
            </a:r>
          </a:p>
          <a:p>
            <a:pPr marL="57150" indent="0" eaLnBrk="1" hangingPunct="1">
              <a:buFont typeface="Arial" panose="020B0604020202020204" pitchFamily="34" charset="0"/>
              <a:buNone/>
              <a:defRPr/>
            </a:pPr>
            <a:endParaRPr lang="de-DE" altLang="de-DE" sz="2200" dirty="0">
              <a:latin typeface="Arial" panose="020B0604020202020204" pitchFamily="34" charset="0"/>
              <a:cs typeface="Arial" panose="020B0604020202020204" pitchFamily="34" charset="0"/>
            </a:endParaRPr>
          </a:p>
          <a:p>
            <a:pPr marL="57150" indent="0" eaLnBrk="1" hangingPunct="1">
              <a:buFont typeface="Arial" panose="020B0604020202020204" pitchFamily="34" charset="0"/>
              <a:buNone/>
              <a:defRPr/>
            </a:pPr>
            <a:r>
              <a:rPr lang="de-DE" altLang="de-DE" sz="2200" dirty="0">
                <a:latin typeface="Arial" panose="020B0604020202020204" pitchFamily="34" charset="0"/>
                <a:cs typeface="Arial" panose="020B0604020202020204" pitchFamily="34" charset="0"/>
              </a:rPr>
              <a:t>Deshalb: keine Beweiserhebung außerhalb des Beweisbeschlusses!</a:t>
            </a:r>
          </a:p>
          <a:p>
            <a:pPr marL="57150" indent="0" eaLnBrk="1" hangingPunct="1">
              <a:buFont typeface="Arial" panose="020B0604020202020204" pitchFamily="34" charset="0"/>
              <a:buNone/>
              <a:defRPr/>
            </a:pPr>
            <a:endParaRPr lang="de-DE" altLang="de-DE" sz="2200" dirty="0"/>
          </a:p>
          <a:p>
            <a:pPr marL="57150" indent="0" algn="ctr" eaLnBrk="1" hangingPunct="1">
              <a:buFont typeface="Arial" panose="020B0604020202020204" pitchFamily="34" charset="0"/>
              <a:buNone/>
              <a:defRPr/>
            </a:pPr>
            <a:endParaRPr lang="de-DE" altLang="de-DE"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71300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Group 2">
            <a:extLst>
              <a:ext uri="{FF2B5EF4-FFF2-40B4-BE49-F238E27FC236}">
                <a16:creationId xmlns:a16="http://schemas.microsoft.com/office/drawing/2014/main" id="{F7120818-9F63-C5F8-8FB9-A6998604BCED}"/>
              </a:ext>
            </a:extLst>
          </p:cNvPr>
          <p:cNvGrpSpPr>
            <a:grpSpLocks/>
          </p:cNvGrpSpPr>
          <p:nvPr/>
        </p:nvGrpSpPr>
        <p:grpSpPr bwMode="auto">
          <a:xfrm>
            <a:off x="-4763" y="6350"/>
            <a:ext cx="9144001" cy="730250"/>
            <a:chOff x="-3" y="4"/>
            <a:chExt cx="5760" cy="460"/>
          </a:xfrm>
        </p:grpSpPr>
        <p:sp>
          <p:nvSpPr>
            <p:cNvPr id="16399" name="Rectangle 3">
              <a:extLst>
                <a:ext uri="{FF2B5EF4-FFF2-40B4-BE49-F238E27FC236}">
                  <a16:creationId xmlns:a16="http://schemas.microsoft.com/office/drawing/2014/main" id="{4870B6D0-EE39-B4C5-9A87-54644679D0F0}"/>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16400" name="Line 4">
              <a:extLst>
                <a:ext uri="{FF2B5EF4-FFF2-40B4-BE49-F238E27FC236}">
                  <a16:creationId xmlns:a16="http://schemas.microsoft.com/office/drawing/2014/main" id="{C8C4F4B3-728F-60D1-3327-2C35EB6E6BD8}"/>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6401" name="Line 5">
              <a:extLst>
                <a:ext uri="{FF2B5EF4-FFF2-40B4-BE49-F238E27FC236}">
                  <a16:creationId xmlns:a16="http://schemas.microsoft.com/office/drawing/2014/main" id="{00FBEF96-C076-D8A3-4FA7-C1DA2E30B646}"/>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6402" name="Line 6">
              <a:extLst>
                <a:ext uri="{FF2B5EF4-FFF2-40B4-BE49-F238E27FC236}">
                  <a16:creationId xmlns:a16="http://schemas.microsoft.com/office/drawing/2014/main" id="{46AEAC6C-0FB3-B874-7059-2CACD08B358D}"/>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6403" name="Line 7">
              <a:extLst>
                <a:ext uri="{FF2B5EF4-FFF2-40B4-BE49-F238E27FC236}">
                  <a16:creationId xmlns:a16="http://schemas.microsoft.com/office/drawing/2014/main" id="{CAFC8E66-BC2C-CFBE-5588-E70108C0867F}"/>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16387" name="Group 8">
            <a:extLst>
              <a:ext uri="{FF2B5EF4-FFF2-40B4-BE49-F238E27FC236}">
                <a16:creationId xmlns:a16="http://schemas.microsoft.com/office/drawing/2014/main" id="{23389C22-2CDA-DD01-0E21-924716D030AE}"/>
              </a:ext>
            </a:extLst>
          </p:cNvPr>
          <p:cNvGrpSpPr>
            <a:grpSpLocks/>
          </p:cNvGrpSpPr>
          <p:nvPr/>
        </p:nvGrpSpPr>
        <p:grpSpPr bwMode="auto">
          <a:xfrm>
            <a:off x="0" y="0"/>
            <a:ext cx="2133600" cy="685800"/>
            <a:chOff x="0" y="0"/>
            <a:chExt cx="1344" cy="432"/>
          </a:xfrm>
        </p:grpSpPr>
        <p:sp>
          <p:nvSpPr>
            <p:cNvPr id="16394" name="Rectangle 9">
              <a:extLst>
                <a:ext uri="{FF2B5EF4-FFF2-40B4-BE49-F238E27FC236}">
                  <a16:creationId xmlns:a16="http://schemas.microsoft.com/office/drawing/2014/main" id="{D9F7291B-F6DE-2568-847E-0BAB52C1E0D4}"/>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16395" name="Line 10">
              <a:extLst>
                <a:ext uri="{FF2B5EF4-FFF2-40B4-BE49-F238E27FC236}">
                  <a16:creationId xmlns:a16="http://schemas.microsoft.com/office/drawing/2014/main" id="{D580E231-E7D2-604F-CD54-76987E15FF59}"/>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6396" name="Line 11">
              <a:extLst>
                <a:ext uri="{FF2B5EF4-FFF2-40B4-BE49-F238E27FC236}">
                  <a16:creationId xmlns:a16="http://schemas.microsoft.com/office/drawing/2014/main" id="{D0151338-C4EB-ACD7-F2BA-41E370ABA9CE}"/>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6397" name="Line 12">
              <a:extLst>
                <a:ext uri="{FF2B5EF4-FFF2-40B4-BE49-F238E27FC236}">
                  <a16:creationId xmlns:a16="http://schemas.microsoft.com/office/drawing/2014/main" id="{4FED1144-D3C2-310A-9B46-CBBDC37C43E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6398" name="Line 13">
              <a:extLst>
                <a:ext uri="{FF2B5EF4-FFF2-40B4-BE49-F238E27FC236}">
                  <a16:creationId xmlns:a16="http://schemas.microsoft.com/office/drawing/2014/main" id="{0F0FF1BC-F2FD-4EFD-996B-45BB85D1DB79}"/>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16388" name="Picture 14">
            <a:extLst>
              <a:ext uri="{FF2B5EF4-FFF2-40B4-BE49-F238E27FC236}">
                <a16:creationId xmlns:a16="http://schemas.microsoft.com/office/drawing/2014/main" id="{1039E359-A59E-1AC4-446B-917ACDE1D3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389" name="Text Box 15">
            <a:extLst>
              <a:ext uri="{FF2B5EF4-FFF2-40B4-BE49-F238E27FC236}">
                <a16:creationId xmlns:a16="http://schemas.microsoft.com/office/drawing/2014/main" id="{12CCB0E5-61FD-F253-054B-83F62155EE5C}"/>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16390" name="Rectangle 16">
            <a:extLst>
              <a:ext uri="{FF2B5EF4-FFF2-40B4-BE49-F238E27FC236}">
                <a16:creationId xmlns:a16="http://schemas.microsoft.com/office/drawing/2014/main" id="{E74F155A-7985-F937-4A40-53735073D395}"/>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16391" name="Text Box 17">
            <a:extLst>
              <a:ext uri="{FF2B5EF4-FFF2-40B4-BE49-F238E27FC236}">
                <a16:creationId xmlns:a16="http://schemas.microsoft.com/office/drawing/2014/main" id="{47639448-3B36-0FD0-8FFF-61A6C6A5E8D2}"/>
              </a:ext>
            </a:extLst>
          </p:cNvPr>
          <p:cNvSpPr txBox="1">
            <a:spLocks noChangeArrowheads="1"/>
          </p:cNvSpPr>
          <p:nvPr/>
        </p:nvSpPr>
        <p:spPr bwMode="auto">
          <a:xfrm>
            <a:off x="177800" y="898525"/>
            <a:ext cx="8280400" cy="777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solidFill>
                <a:srgbClr val="002060"/>
              </a:solidFill>
            </a:endParaRPr>
          </a:p>
          <a:p>
            <a:pPr>
              <a:lnSpc>
                <a:spcPct val="93000"/>
              </a:lnSpc>
              <a:spcBef>
                <a:spcPct val="0"/>
              </a:spcBef>
              <a:buFont typeface="Arial" panose="020B0604020202020204" pitchFamily="34" charset="0"/>
              <a:buNone/>
            </a:pPr>
            <a:endParaRPr lang="en-GB" altLang="de-DE" sz="2400">
              <a:solidFill>
                <a:srgbClr val="002060"/>
              </a:solidFill>
            </a:endParaRPr>
          </a:p>
        </p:txBody>
      </p:sp>
      <p:sp>
        <p:nvSpPr>
          <p:cNvPr id="16392" name="Rectangle 18">
            <a:extLst>
              <a:ext uri="{FF2B5EF4-FFF2-40B4-BE49-F238E27FC236}">
                <a16:creationId xmlns:a16="http://schemas.microsoft.com/office/drawing/2014/main" id="{AD2D4D85-E709-7519-C6D5-189FDE7C67EB}"/>
              </a:ext>
            </a:extLst>
          </p:cNvPr>
          <p:cNvSpPr>
            <a:spLocks noGrp="1" noChangeArrowheads="1"/>
          </p:cNvSpPr>
          <p:nvPr>
            <p:ph type="title"/>
          </p:nvPr>
        </p:nvSpPr>
        <p:spPr>
          <a:xfrm>
            <a:off x="684213" y="836613"/>
            <a:ext cx="7767637" cy="827086"/>
          </a:xfrm>
        </p:spPr>
        <p:txBody>
          <a:bodyPr/>
          <a:lstStyle/>
          <a:p>
            <a:pPr eaLnBrk="1" hangingPunct="1"/>
            <a:r>
              <a:rPr lang="de-DE" altLang="de-DE" sz="2800" dirty="0">
                <a:solidFill>
                  <a:srgbClr val="002060"/>
                </a:solidFill>
              </a:rPr>
              <a:t>Übersicht</a:t>
            </a:r>
          </a:p>
        </p:txBody>
      </p:sp>
      <p:sp>
        <p:nvSpPr>
          <p:cNvPr id="7177" name="Rectangle 19">
            <a:extLst>
              <a:ext uri="{FF2B5EF4-FFF2-40B4-BE49-F238E27FC236}">
                <a16:creationId xmlns:a16="http://schemas.microsoft.com/office/drawing/2014/main" id="{2FAAB4A7-8816-4E35-3397-0184C98E3457}"/>
              </a:ext>
            </a:extLst>
          </p:cNvPr>
          <p:cNvSpPr>
            <a:spLocks noGrp="1" noChangeArrowheads="1"/>
          </p:cNvSpPr>
          <p:nvPr>
            <p:ph type="body" idx="1"/>
          </p:nvPr>
        </p:nvSpPr>
        <p:spPr>
          <a:xfrm>
            <a:off x="323528" y="1373187"/>
            <a:ext cx="8496944" cy="4841877"/>
          </a:xfrm>
        </p:spPr>
        <p:txBody>
          <a:bodyPr/>
          <a:lstStyle/>
          <a:p>
            <a:pPr marL="400050" indent="-342900" eaLnBrk="1" hangingPunct="1">
              <a:buFontTx/>
              <a:buChar char="-"/>
              <a:defRPr/>
            </a:pPr>
            <a:r>
              <a:rPr lang="de-DE" altLang="de-DE" sz="2400" dirty="0">
                <a:solidFill>
                  <a:srgbClr val="002060"/>
                </a:solidFill>
              </a:rPr>
              <a:t>Rolle im Prozess</a:t>
            </a:r>
            <a:r>
              <a:rPr lang="de-DE" altLang="de-DE" sz="2200" dirty="0">
                <a:solidFill>
                  <a:srgbClr val="002060"/>
                </a:solidFill>
              </a:rPr>
              <a:t>: </a:t>
            </a:r>
            <a:r>
              <a:rPr lang="de-DE" altLang="de-DE" sz="2400" dirty="0">
                <a:solidFill>
                  <a:srgbClr val="002060"/>
                </a:solidFill>
              </a:rPr>
              <a:t>Verfahrensarten</a:t>
            </a:r>
          </a:p>
          <a:p>
            <a:pPr marL="457200" lvl="1" indent="0" eaLnBrk="1" hangingPunct="1">
              <a:buNone/>
              <a:defRPr/>
            </a:pPr>
            <a:r>
              <a:rPr lang="de-DE" altLang="de-DE" sz="2000" dirty="0">
                <a:solidFill>
                  <a:srgbClr val="002060"/>
                </a:solidFill>
              </a:rPr>
              <a:t>„in </a:t>
            </a:r>
            <a:r>
              <a:rPr lang="de-DE" altLang="de-DE" sz="2000">
                <a:solidFill>
                  <a:srgbClr val="002060"/>
                </a:solidFill>
              </a:rPr>
              <a:t>dem selbstständigen </a:t>
            </a:r>
            <a:r>
              <a:rPr lang="de-DE" altLang="de-DE" sz="2000" dirty="0">
                <a:solidFill>
                  <a:srgbClr val="002060"/>
                </a:solidFill>
              </a:rPr>
              <a:t>Beweisverfahren Musterfrau ./. Mustermann“ oder „in dem Rechtsstreit Musterfrau ./. 	Mustermann“ </a:t>
            </a:r>
          </a:p>
          <a:p>
            <a:pPr marL="457200" lvl="1" indent="0" eaLnBrk="1" hangingPunct="1">
              <a:buNone/>
              <a:defRPr/>
            </a:pPr>
            <a:r>
              <a:rPr lang="de-DE" altLang="de-DE" sz="2000" dirty="0">
                <a:solidFill>
                  <a:srgbClr val="002060"/>
                </a:solidFill>
              </a:rPr>
              <a:t>– was denn nun?</a:t>
            </a:r>
          </a:p>
          <a:p>
            <a:pPr marL="457200" lvl="1" indent="0" eaLnBrk="1" hangingPunct="1">
              <a:buNone/>
              <a:defRPr/>
            </a:pPr>
            <a:endParaRPr lang="de-DE" altLang="de-DE" sz="1800" dirty="0">
              <a:solidFill>
                <a:srgbClr val="002060"/>
              </a:solidFill>
            </a:endParaRPr>
          </a:p>
          <a:p>
            <a:pPr marL="57150" indent="0" eaLnBrk="1" hangingPunct="1">
              <a:buNone/>
              <a:defRPr/>
            </a:pPr>
            <a:r>
              <a:rPr lang="de-DE" altLang="de-DE" sz="2200" dirty="0">
                <a:solidFill>
                  <a:srgbClr val="002060"/>
                </a:solidFill>
              </a:rPr>
              <a:t>-  Aufgabenstellung</a:t>
            </a:r>
          </a:p>
          <a:p>
            <a:pPr marL="457200" lvl="1" indent="0" eaLnBrk="1" hangingPunct="1">
              <a:buNone/>
              <a:defRPr/>
            </a:pPr>
            <a:r>
              <a:rPr lang="de-DE" altLang="de-DE" sz="1800" dirty="0">
                <a:solidFill>
                  <a:srgbClr val="002060"/>
                </a:solidFill>
              </a:rPr>
              <a:t>Wer bestimmt, was ein Mangel ist? Juristischer vs. technischer Mangelbegriff, das Problem der Ausforschung und die Abgrenzung zwischen Rechtsfrage und Beweisfrage</a:t>
            </a:r>
          </a:p>
          <a:p>
            <a:pPr marL="457200" lvl="1" indent="0" eaLnBrk="1" hangingPunct="1">
              <a:buNone/>
              <a:defRPr/>
            </a:pPr>
            <a:endParaRPr lang="de-DE" altLang="de-DE" sz="1800" dirty="0">
              <a:solidFill>
                <a:srgbClr val="002060"/>
              </a:solidFill>
            </a:endParaRPr>
          </a:p>
          <a:p>
            <a:pPr marL="400050" indent="-342900" eaLnBrk="1" hangingPunct="1">
              <a:buFontTx/>
              <a:buChar char="-"/>
              <a:defRPr/>
            </a:pPr>
            <a:r>
              <a:rPr lang="de-DE" altLang="de-DE" sz="2200" dirty="0">
                <a:solidFill>
                  <a:srgbClr val="002060"/>
                </a:solidFill>
              </a:rPr>
              <a:t>Zusammenarbeit mit dem Gericht</a:t>
            </a:r>
            <a:br>
              <a:rPr lang="de-DE" altLang="de-DE" sz="2200" dirty="0">
                <a:solidFill>
                  <a:srgbClr val="002060"/>
                </a:solidFill>
              </a:rPr>
            </a:br>
            <a:r>
              <a:rPr lang="de-DE" altLang="de-DE" sz="1800" dirty="0">
                <a:solidFill>
                  <a:srgbClr val="002060"/>
                </a:solidFill>
              </a:rPr>
              <a:t>Was darf, kann und muss der Sachverständige? Wer hilft und wie?</a:t>
            </a:r>
          </a:p>
          <a:p>
            <a:pPr marL="457200" lvl="1" indent="0" eaLnBrk="1" hangingPunct="1">
              <a:buNone/>
              <a:defRPr/>
            </a:pPr>
            <a:endParaRPr lang="de-DE" altLang="de-DE" sz="1800" dirty="0">
              <a:solidFill>
                <a:srgbClr val="002060"/>
              </a:solidFill>
            </a:endParaRPr>
          </a:p>
          <a:p>
            <a:pPr marL="400050" indent="-342900" eaLnBrk="1" hangingPunct="1">
              <a:buFontTx/>
              <a:buChar char="-"/>
              <a:defRPr/>
            </a:pPr>
            <a:r>
              <a:rPr lang="de-DE" altLang="de-DE" sz="2200" dirty="0">
                <a:solidFill>
                  <a:srgbClr val="002060"/>
                </a:solidFill>
              </a:rPr>
              <a:t>Die Sachverständigenanhörung</a:t>
            </a:r>
            <a:br>
              <a:rPr lang="de-DE" altLang="de-DE" sz="2200" dirty="0">
                <a:solidFill>
                  <a:srgbClr val="002060"/>
                </a:solidFill>
              </a:rPr>
            </a:br>
            <a:r>
              <a:rPr lang="de-DE" altLang="de-DE" sz="2000" dirty="0">
                <a:solidFill>
                  <a:srgbClr val="002060"/>
                </a:solidFill>
              </a:rPr>
              <a:t>Zweck, Vorbereitung, Ablauf, Konsequenz/ Sanktionen</a:t>
            </a:r>
          </a:p>
          <a:p>
            <a:pPr marL="800100" lvl="1" indent="-342900" eaLnBrk="1" hangingPunct="1">
              <a:buFontTx/>
              <a:buChar char="-"/>
              <a:defRPr/>
            </a:pPr>
            <a:endParaRPr lang="de-DE" altLang="de-DE" sz="1800"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7586" name="Group 2">
            <a:extLst>
              <a:ext uri="{FF2B5EF4-FFF2-40B4-BE49-F238E27FC236}">
                <a16:creationId xmlns:a16="http://schemas.microsoft.com/office/drawing/2014/main" id="{3BD34EBE-C030-0433-181B-D9B586FE827B}"/>
              </a:ext>
            </a:extLst>
          </p:cNvPr>
          <p:cNvGrpSpPr>
            <a:grpSpLocks/>
          </p:cNvGrpSpPr>
          <p:nvPr/>
        </p:nvGrpSpPr>
        <p:grpSpPr bwMode="auto">
          <a:xfrm>
            <a:off x="-4763" y="6350"/>
            <a:ext cx="9144001" cy="730250"/>
            <a:chOff x="-3" y="4"/>
            <a:chExt cx="5760" cy="460"/>
          </a:xfrm>
        </p:grpSpPr>
        <p:sp>
          <p:nvSpPr>
            <p:cNvPr id="67599" name="Rectangle 3">
              <a:extLst>
                <a:ext uri="{FF2B5EF4-FFF2-40B4-BE49-F238E27FC236}">
                  <a16:creationId xmlns:a16="http://schemas.microsoft.com/office/drawing/2014/main" id="{52A5F080-8395-07CD-C458-106297FFDA1B}"/>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67600" name="Line 4">
              <a:extLst>
                <a:ext uri="{FF2B5EF4-FFF2-40B4-BE49-F238E27FC236}">
                  <a16:creationId xmlns:a16="http://schemas.microsoft.com/office/drawing/2014/main" id="{FB80B073-1037-D67C-6C83-53222C13AAF5}"/>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601" name="Line 5">
              <a:extLst>
                <a:ext uri="{FF2B5EF4-FFF2-40B4-BE49-F238E27FC236}">
                  <a16:creationId xmlns:a16="http://schemas.microsoft.com/office/drawing/2014/main" id="{9775DCF5-22E3-3B68-B951-084342737D76}"/>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602" name="Line 6">
              <a:extLst>
                <a:ext uri="{FF2B5EF4-FFF2-40B4-BE49-F238E27FC236}">
                  <a16:creationId xmlns:a16="http://schemas.microsoft.com/office/drawing/2014/main" id="{D7A781FD-F8F4-ED10-64E2-27DDB2DCC96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603" name="Line 7">
              <a:extLst>
                <a:ext uri="{FF2B5EF4-FFF2-40B4-BE49-F238E27FC236}">
                  <a16:creationId xmlns:a16="http://schemas.microsoft.com/office/drawing/2014/main" id="{26E9ED0F-6B76-0C99-0F26-6068E7658C33}"/>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67587" name="Group 8">
            <a:extLst>
              <a:ext uri="{FF2B5EF4-FFF2-40B4-BE49-F238E27FC236}">
                <a16:creationId xmlns:a16="http://schemas.microsoft.com/office/drawing/2014/main" id="{B373EE13-583C-8E13-4E19-1147A6A2D461}"/>
              </a:ext>
            </a:extLst>
          </p:cNvPr>
          <p:cNvGrpSpPr>
            <a:grpSpLocks/>
          </p:cNvGrpSpPr>
          <p:nvPr/>
        </p:nvGrpSpPr>
        <p:grpSpPr bwMode="auto">
          <a:xfrm>
            <a:off x="0" y="0"/>
            <a:ext cx="2133600" cy="685800"/>
            <a:chOff x="0" y="0"/>
            <a:chExt cx="1344" cy="432"/>
          </a:xfrm>
        </p:grpSpPr>
        <p:sp>
          <p:nvSpPr>
            <p:cNvPr id="67594" name="Rectangle 9">
              <a:extLst>
                <a:ext uri="{FF2B5EF4-FFF2-40B4-BE49-F238E27FC236}">
                  <a16:creationId xmlns:a16="http://schemas.microsoft.com/office/drawing/2014/main" id="{5086B2A6-E728-4080-B8D5-2EE5CAA06DCF}"/>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67595" name="Line 10">
              <a:extLst>
                <a:ext uri="{FF2B5EF4-FFF2-40B4-BE49-F238E27FC236}">
                  <a16:creationId xmlns:a16="http://schemas.microsoft.com/office/drawing/2014/main" id="{5BD2A254-0E08-9876-B133-62DB89AF8636}"/>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596" name="Line 11">
              <a:extLst>
                <a:ext uri="{FF2B5EF4-FFF2-40B4-BE49-F238E27FC236}">
                  <a16:creationId xmlns:a16="http://schemas.microsoft.com/office/drawing/2014/main" id="{2A5B824A-A49E-02D3-CDFB-3FD32C29C59B}"/>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597" name="Line 12">
              <a:extLst>
                <a:ext uri="{FF2B5EF4-FFF2-40B4-BE49-F238E27FC236}">
                  <a16:creationId xmlns:a16="http://schemas.microsoft.com/office/drawing/2014/main" id="{A65E85B3-822B-5E9F-4567-6FCD7F140554}"/>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598" name="Line 13">
              <a:extLst>
                <a:ext uri="{FF2B5EF4-FFF2-40B4-BE49-F238E27FC236}">
                  <a16:creationId xmlns:a16="http://schemas.microsoft.com/office/drawing/2014/main" id="{ABAB87BF-1BF2-7E0E-5400-C2A0BA19DEEC}"/>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67588" name="Picture 14">
            <a:extLst>
              <a:ext uri="{FF2B5EF4-FFF2-40B4-BE49-F238E27FC236}">
                <a16:creationId xmlns:a16="http://schemas.microsoft.com/office/drawing/2014/main" id="{5254BDF4-9D3C-8AD4-4AD5-0E38A040D4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7589" name="Text Box 15">
            <a:extLst>
              <a:ext uri="{FF2B5EF4-FFF2-40B4-BE49-F238E27FC236}">
                <a16:creationId xmlns:a16="http://schemas.microsoft.com/office/drawing/2014/main" id="{DEF555A1-E5FB-A9A0-AC61-75130DFA4622}"/>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67590" name="Rectangle 16">
            <a:extLst>
              <a:ext uri="{FF2B5EF4-FFF2-40B4-BE49-F238E27FC236}">
                <a16:creationId xmlns:a16="http://schemas.microsoft.com/office/drawing/2014/main" id="{C1FE6BC5-EEA8-15DA-D943-FC341CB3DB98}"/>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67591" name="Text Box 17">
            <a:extLst>
              <a:ext uri="{FF2B5EF4-FFF2-40B4-BE49-F238E27FC236}">
                <a16:creationId xmlns:a16="http://schemas.microsoft.com/office/drawing/2014/main" id="{407EBEAB-6698-32AA-9957-A63F0DC206FC}"/>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67592" name="Rectangle 18">
            <a:extLst>
              <a:ext uri="{FF2B5EF4-FFF2-40B4-BE49-F238E27FC236}">
                <a16:creationId xmlns:a16="http://schemas.microsoft.com/office/drawing/2014/main" id="{ECC0F665-6AA4-3AD4-1027-B2FF44F0FED0}"/>
              </a:ext>
            </a:extLst>
          </p:cNvPr>
          <p:cNvSpPr>
            <a:spLocks noGrp="1" noChangeArrowheads="1"/>
          </p:cNvSpPr>
          <p:nvPr>
            <p:ph type="title" idx="4294967295"/>
          </p:nvPr>
        </p:nvSpPr>
        <p:spPr>
          <a:xfrm>
            <a:off x="0" y="836613"/>
            <a:ext cx="8274050" cy="766762"/>
          </a:xfrm>
        </p:spPr>
        <p:txBody>
          <a:bodyPr/>
          <a:lstStyle/>
          <a:p>
            <a:pPr eaLnBrk="1" hangingPunct="1"/>
            <a:r>
              <a:rPr lang="de-DE" altLang="de-DE" sz="2400" dirty="0">
                <a:solidFill>
                  <a:srgbClr val="002060"/>
                </a:solidFill>
                <a:latin typeface="Arial" panose="020B0604020202020204" pitchFamily="34" charset="0"/>
                <a:cs typeface="Arial" panose="020B0604020202020204" pitchFamily="34" charset="0"/>
              </a:rPr>
              <a:t>Beweisantrag oder Ausforschung?</a:t>
            </a:r>
            <a:br>
              <a:rPr lang="de-DE" altLang="de-DE" sz="2400" dirty="0"/>
            </a:br>
            <a:endParaRPr lang="de-DE" altLang="de-DE" sz="2400" dirty="0"/>
          </a:p>
        </p:txBody>
      </p:sp>
      <p:sp>
        <p:nvSpPr>
          <p:cNvPr id="11273" name="Rectangle 19">
            <a:extLst>
              <a:ext uri="{FF2B5EF4-FFF2-40B4-BE49-F238E27FC236}">
                <a16:creationId xmlns:a16="http://schemas.microsoft.com/office/drawing/2014/main" id="{FB7005DE-6DD6-D004-C51C-A3E0C4EF015C}"/>
              </a:ext>
            </a:extLst>
          </p:cNvPr>
          <p:cNvSpPr>
            <a:spLocks noGrp="1" noChangeArrowheads="1"/>
          </p:cNvSpPr>
          <p:nvPr>
            <p:ph type="body" idx="4294967295"/>
          </p:nvPr>
        </p:nvSpPr>
        <p:spPr>
          <a:xfrm>
            <a:off x="251520" y="1268760"/>
            <a:ext cx="8496944" cy="4946303"/>
          </a:xfrm>
        </p:spPr>
        <p:txBody>
          <a:bodyPr/>
          <a:lstStyle/>
          <a:p>
            <a:pPr marL="0" indent="0" algn="ctr">
              <a:buNone/>
            </a:pPr>
            <a:r>
              <a:rPr lang="de-DE" sz="2000" b="1" i="0" dirty="0">
                <a:solidFill>
                  <a:srgbClr val="333333"/>
                </a:solidFill>
                <a:effectLst/>
                <a:latin typeface="Arial" panose="020B0604020202020204" pitchFamily="34" charset="0"/>
                <a:cs typeface="Arial" panose="020B0604020202020204" pitchFamily="34" charset="0"/>
              </a:rPr>
              <a:t>§ 403 ZPO</a:t>
            </a:r>
            <a:br>
              <a:rPr lang="de-DE" sz="2000" b="1" i="0" dirty="0">
                <a:solidFill>
                  <a:srgbClr val="333333"/>
                </a:solidFill>
                <a:effectLst/>
                <a:latin typeface="Arial" panose="020B0604020202020204" pitchFamily="34" charset="0"/>
                <a:cs typeface="Arial" panose="020B0604020202020204" pitchFamily="34" charset="0"/>
              </a:rPr>
            </a:br>
            <a:r>
              <a:rPr lang="de-DE" sz="2000" b="1" i="0" dirty="0">
                <a:solidFill>
                  <a:srgbClr val="333333"/>
                </a:solidFill>
                <a:effectLst/>
                <a:latin typeface="Arial" panose="020B0604020202020204" pitchFamily="34" charset="0"/>
                <a:cs typeface="Arial" panose="020B0604020202020204" pitchFamily="34" charset="0"/>
              </a:rPr>
              <a:t>Beweisantritt</a:t>
            </a:r>
          </a:p>
          <a:p>
            <a:pPr marL="0" indent="0" algn="l">
              <a:buNone/>
            </a:pPr>
            <a:r>
              <a:rPr lang="de-DE" sz="2000" b="0" i="0" dirty="0">
                <a:solidFill>
                  <a:srgbClr val="333333"/>
                </a:solidFill>
                <a:effectLst/>
                <a:latin typeface="Arial" panose="020B0604020202020204" pitchFamily="34" charset="0"/>
                <a:cs typeface="Arial" panose="020B0604020202020204" pitchFamily="34" charset="0"/>
              </a:rPr>
              <a:t>Der Beweis wird durch die Bezeichnung der zu begutachtenden Punkte angetreten.</a:t>
            </a:r>
            <a:endParaRPr lang="de-DE" altLang="de-DE" sz="2200" dirty="0">
              <a:latin typeface="Arial" panose="020B0604020202020204" pitchFamily="34" charset="0"/>
              <a:cs typeface="Arial" panose="020B0604020202020204" pitchFamily="34" charset="0"/>
            </a:endParaRPr>
          </a:p>
          <a:p>
            <a:pPr marL="57150" marR="0" lvl="0" indent="0" algn="ctr" defTabSz="685800" rtl="0" eaLnBrk="1" fontAlgn="base" latinLnBrk="0" hangingPunct="1">
              <a:lnSpc>
                <a:spcPct val="100000"/>
              </a:lnSpc>
              <a:spcBef>
                <a:spcPts val="750"/>
              </a:spcBef>
              <a:spcAft>
                <a:spcPct val="0"/>
              </a:spcAft>
              <a:buClrTx/>
              <a:buSzTx/>
              <a:buFont typeface="Arial" panose="020B0604020202020204" pitchFamily="34" charset="0"/>
              <a:buNone/>
              <a:tabLst/>
              <a:defRPr/>
            </a:pPr>
            <a:r>
              <a:rPr kumimoji="0" lang="de-DE" altLang="de-DE" sz="2000" b="1"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 359 ZPO</a:t>
            </a:r>
          </a:p>
          <a:p>
            <a:pPr marL="57150" marR="0" lvl="0" indent="0" algn="ctr" defTabSz="685800" rtl="0" eaLnBrk="1" fontAlgn="base" latinLnBrk="0" hangingPunct="1">
              <a:lnSpc>
                <a:spcPct val="100000"/>
              </a:lnSpc>
              <a:spcBef>
                <a:spcPts val="750"/>
              </a:spcBef>
              <a:spcAft>
                <a:spcPct val="0"/>
              </a:spcAft>
              <a:buClrTx/>
              <a:buSzTx/>
              <a:buFont typeface="Arial" panose="020B0604020202020204" pitchFamily="34" charset="0"/>
              <a:buNone/>
              <a:tabLst/>
              <a:defRPr/>
            </a:pPr>
            <a:r>
              <a:rPr kumimoji="0" lang="de-DE" altLang="de-DE" sz="2000" b="1"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Inhalt des Beweisbeschlusses</a:t>
            </a:r>
          </a:p>
          <a:p>
            <a:pPr marL="57150" marR="0" lvl="0" indent="0" algn="l" defTabSz="685800" rtl="0" eaLnBrk="1" fontAlgn="base" latinLnBrk="0" hangingPunct="1">
              <a:lnSpc>
                <a:spcPct val="100000"/>
              </a:lnSpc>
              <a:spcBef>
                <a:spcPts val="750"/>
              </a:spcBef>
              <a:spcAft>
                <a:spcPct val="0"/>
              </a:spcAft>
              <a:buClrTx/>
              <a:buSzTx/>
              <a:buFont typeface="Arial" panose="020B0604020202020204" pitchFamily="34" charset="0"/>
              <a:buNone/>
              <a:tabLst/>
              <a:defRPr/>
            </a:pPr>
            <a:r>
              <a:rPr kumimoji="0" lang="de-DE" altLang="de-DE" sz="2000" b="0"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Der Beweisbeschluss enthält:</a:t>
            </a:r>
          </a:p>
          <a:p>
            <a:pPr marL="57150" marR="0" lvl="0" indent="0" algn="l" defTabSz="685800" rtl="0" eaLnBrk="1" fontAlgn="base" latinLnBrk="0" hangingPunct="1">
              <a:lnSpc>
                <a:spcPct val="100000"/>
              </a:lnSpc>
              <a:spcBef>
                <a:spcPts val="750"/>
              </a:spcBef>
              <a:spcAft>
                <a:spcPct val="0"/>
              </a:spcAft>
              <a:buClrTx/>
              <a:buSzTx/>
              <a:buFont typeface="Arial" panose="020B0604020202020204" pitchFamily="34" charset="0"/>
              <a:buNone/>
              <a:tabLst/>
              <a:defRPr/>
            </a:pPr>
            <a:r>
              <a:rPr kumimoji="0" lang="de-DE" altLang="de-DE" sz="2000" b="0"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1.	die Bezeichnung der streitigen Tatsachen, über die der Beweis zu erheben ist;</a:t>
            </a:r>
          </a:p>
          <a:p>
            <a:pPr marL="57150" marR="0" lvl="0" indent="0" algn="l" defTabSz="685800" rtl="0" eaLnBrk="1" fontAlgn="base" latinLnBrk="0" hangingPunct="1">
              <a:lnSpc>
                <a:spcPct val="90000"/>
              </a:lnSpc>
              <a:spcBef>
                <a:spcPts val="750"/>
              </a:spcBef>
              <a:spcAft>
                <a:spcPct val="0"/>
              </a:spcAft>
              <a:buClrTx/>
              <a:buSzTx/>
              <a:buFont typeface="Arial" panose="020B0604020202020204" pitchFamily="34" charset="0"/>
              <a:buNone/>
              <a:tabLst/>
              <a:defRPr/>
            </a:pPr>
            <a:r>
              <a:rPr kumimoji="0" lang="de-DE" altLang="de-DE" sz="2000" b="0"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 […]</a:t>
            </a:r>
            <a:endParaRPr lang="de-DE" altLang="de-DE" sz="2000" dirty="0">
              <a:latin typeface="Arial" panose="020B0604020202020204" pitchFamily="34" charset="0"/>
              <a:ea typeface="Verdana" panose="020B0604030504040204" pitchFamily="34" charset="0"/>
              <a:cs typeface="Arial" panose="020B0604020202020204" pitchFamily="34" charset="0"/>
            </a:endParaRPr>
          </a:p>
          <a:p>
            <a:pPr marL="57150" indent="0" eaLnBrk="1" hangingPunct="1">
              <a:buFont typeface="Arial" panose="020B0604020202020204" pitchFamily="34" charset="0"/>
              <a:buNone/>
              <a:defRPr/>
            </a:pPr>
            <a:endParaRPr lang="de-DE" altLang="de-DE" sz="2200" dirty="0"/>
          </a:p>
        </p:txBody>
      </p:sp>
    </p:spTree>
    <p:extLst>
      <p:ext uri="{BB962C8B-B14F-4D97-AF65-F5344CB8AC3E}">
        <p14:creationId xmlns:p14="http://schemas.microsoft.com/office/powerpoint/2010/main" val="44945796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634" name="Group 2">
            <a:extLst>
              <a:ext uri="{FF2B5EF4-FFF2-40B4-BE49-F238E27FC236}">
                <a16:creationId xmlns:a16="http://schemas.microsoft.com/office/drawing/2014/main" id="{04B063AD-8769-130A-558A-56F300B88D24}"/>
              </a:ext>
            </a:extLst>
          </p:cNvPr>
          <p:cNvGrpSpPr>
            <a:grpSpLocks/>
          </p:cNvGrpSpPr>
          <p:nvPr/>
        </p:nvGrpSpPr>
        <p:grpSpPr bwMode="auto">
          <a:xfrm>
            <a:off x="-4763" y="6350"/>
            <a:ext cx="9144001" cy="730250"/>
            <a:chOff x="-3" y="4"/>
            <a:chExt cx="5760" cy="460"/>
          </a:xfrm>
        </p:grpSpPr>
        <p:sp>
          <p:nvSpPr>
            <p:cNvPr id="69647" name="Rectangle 3">
              <a:extLst>
                <a:ext uri="{FF2B5EF4-FFF2-40B4-BE49-F238E27FC236}">
                  <a16:creationId xmlns:a16="http://schemas.microsoft.com/office/drawing/2014/main" id="{6A8B7EEF-B892-C799-C83E-A2AFB555E391}"/>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69648" name="Line 4">
              <a:extLst>
                <a:ext uri="{FF2B5EF4-FFF2-40B4-BE49-F238E27FC236}">
                  <a16:creationId xmlns:a16="http://schemas.microsoft.com/office/drawing/2014/main" id="{2771ECFC-3E50-1439-BA10-A3B6E7B50A41}"/>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9649" name="Line 5">
              <a:extLst>
                <a:ext uri="{FF2B5EF4-FFF2-40B4-BE49-F238E27FC236}">
                  <a16:creationId xmlns:a16="http://schemas.microsoft.com/office/drawing/2014/main" id="{6110F61C-6A57-D432-B1A4-DACCB1A61E24}"/>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9650" name="Line 6">
              <a:extLst>
                <a:ext uri="{FF2B5EF4-FFF2-40B4-BE49-F238E27FC236}">
                  <a16:creationId xmlns:a16="http://schemas.microsoft.com/office/drawing/2014/main" id="{2FB4FE39-0F43-F2E8-71B7-90E4A8F1C4E9}"/>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9651" name="Line 7">
              <a:extLst>
                <a:ext uri="{FF2B5EF4-FFF2-40B4-BE49-F238E27FC236}">
                  <a16:creationId xmlns:a16="http://schemas.microsoft.com/office/drawing/2014/main" id="{42A531D2-2FA3-5E87-B249-56E820F43BD1}"/>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69635" name="Group 8">
            <a:extLst>
              <a:ext uri="{FF2B5EF4-FFF2-40B4-BE49-F238E27FC236}">
                <a16:creationId xmlns:a16="http://schemas.microsoft.com/office/drawing/2014/main" id="{71D50D02-514B-842A-ECA2-CF3E8B01BE9B}"/>
              </a:ext>
            </a:extLst>
          </p:cNvPr>
          <p:cNvGrpSpPr>
            <a:grpSpLocks/>
          </p:cNvGrpSpPr>
          <p:nvPr/>
        </p:nvGrpSpPr>
        <p:grpSpPr bwMode="auto">
          <a:xfrm>
            <a:off x="0" y="0"/>
            <a:ext cx="2133600" cy="685800"/>
            <a:chOff x="0" y="0"/>
            <a:chExt cx="1344" cy="432"/>
          </a:xfrm>
        </p:grpSpPr>
        <p:sp>
          <p:nvSpPr>
            <p:cNvPr id="69642" name="Rectangle 9">
              <a:extLst>
                <a:ext uri="{FF2B5EF4-FFF2-40B4-BE49-F238E27FC236}">
                  <a16:creationId xmlns:a16="http://schemas.microsoft.com/office/drawing/2014/main" id="{DE872685-C734-A107-24FC-2F575CC73F9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69643" name="Line 10">
              <a:extLst>
                <a:ext uri="{FF2B5EF4-FFF2-40B4-BE49-F238E27FC236}">
                  <a16:creationId xmlns:a16="http://schemas.microsoft.com/office/drawing/2014/main" id="{89B17E98-D5D8-C212-BE6A-2E578B3323AF}"/>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9644" name="Line 11">
              <a:extLst>
                <a:ext uri="{FF2B5EF4-FFF2-40B4-BE49-F238E27FC236}">
                  <a16:creationId xmlns:a16="http://schemas.microsoft.com/office/drawing/2014/main" id="{B73A5606-3D91-8E54-5A89-D3233E5DACA9}"/>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9645" name="Line 12">
              <a:extLst>
                <a:ext uri="{FF2B5EF4-FFF2-40B4-BE49-F238E27FC236}">
                  <a16:creationId xmlns:a16="http://schemas.microsoft.com/office/drawing/2014/main" id="{7EAAE28F-2B72-69EE-8A42-FAC92DE56E07}"/>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9646" name="Line 13">
              <a:extLst>
                <a:ext uri="{FF2B5EF4-FFF2-40B4-BE49-F238E27FC236}">
                  <a16:creationId xmlns:a16="http://schemas.microsoft.com/office/drawing/2014/main" id="{2097D3A0-545B-B10B-2592-E415D381732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69636" name="Picture 14">
            <a:extLst>
              <a:ext uri="{FF2B5EF4-FFF2-40B4-BE49-F238E27FC236}">
                <a16:creationId xmlns:a16="http://schemas.microsoft.com/office/drawing/2014/main" id="{3960B0F1-6455-6CFE-2FE6-28A805FF04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9637" name="Text Box 15">
            <a:extLst>
              <a:ext uri="{FF2B5EF4-FFF2-40B4-BE49-F238E27FC236}">
                <a16:creationId xmlns:a16="http://schemas.microsoft.com/office/drawing/2014/main" id="{5F390DFC-4FB1-5A10-6661-3A6EEE4EC7AF}"/>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69638" name="Rectangle 16">
            <a:extLst>
              <a:ext uri="{FF2B5EF4-FFF2-40B4-BE49-F238E27FC236}">
                <a16:creationId xmlns:a16="http://schemas.microsoft.com/office/drawing/2014/main" id="{6AC647E0-EAF3-9852-ECC9-0ABAA0963350}"/>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69639" name="Text Box 17">
            <a:extLst>
              <a:ext uri="{FF2B5EF4-FFF2-40B4-BE49-F238E27FC236}">
                <a16:creationId xmlns:a16="http://schemas.microsoft.com/office/drawing/2014/main" id="{141351E6-9E8B-27AC-BCE9-71C8CC7B7EBC}"/>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69640" name="Rectangle 18">
            <a:extLst>
              <a:ext uri="{FF2B5EF4-FFF2-40B4-BE49-F238E27FC236}">
                <a16:creationId xmlns:a16="http://schemas.microsoft.com/office/drawing/2014/main" id="{53F7F3BE-DF3A-3213-F670-6E391433A1B2}"/>
              </a:ext>
            </a:extLst>
          </p:cNvPr>
          <p:cNvSpPr>
            <a:spLocks noGrp="1" noChangeArrowheads="1"/>
          </p:cNvSpPr>
          <p:nvPr>
            <p:ph type="title"/>
          </p:nvPr>
        </p:nvSpPr>
        <p:spPr>
          <a:xfrm>
            <a:off x="684213" y="836613"/>
            <a:ext cx="7767637" cy="1079500"/>
          </a:xfrm>
        </p:spPr>
        <p:txBody>
          <a:bodyPr/>
          <a:lstStyle/>
          <a:p>
            <a:pPr algn="l" eaLnBrk="1" hangingPunct="1"/>
            <a:r>
              <a:rPr lang="de-DE" altLang="de-DE" sz="2400" dirty="0">
                <a:solidFill>
                  <a:srgbClr val="002060"/>
                </a:solidFill>
              </a:rPr>
              <a:t>Beweisantrag oder Ausforschung?</a:t>
            </a:r>
          </a:p>
        </p:txBody>
      </p:sp>
      <p:sp>
        <p:nvSpPr>
          <p:cNvPr id="11273" name="Rectangle 19">
            <a:extLst>
              <a:ext uri="{FF2B5EF4-FFF2-40B4-BE49-F238E27FC236}">
                <a16:creationId xmlns:a16="http://schemas.microsoft.com/office/drawing/2014/main" id="{7B2660E2-835D-9ADD-D2C8-35BDDDAB1F54}"/>
              </a:ext>
            </a:extLst>
          </p:cNvPr>
          <p:cNvSpPr>
            <a:spLocks noGrp="1" noChangeArrowheads="1"/>
          </p:cNvSpPr>
          <p:nvPr>
            <p:ph type="body" idx="1"/>
          </p:nvPr>
        </p:nvSpPr>
        <p:spPr>
          <a:xfrm>
            <a:off x="685800" y="1666876"/>
            <a:ext cx="7767638" cy="4548188"/>
          </a:xfrm>
        </p:spPr>
        <p:txBody>
          <a:bodyPr/>
          <a:lstStyle/>
          <a:p>
            <a:pPr marL="57150" indent="0" eaLnBrk="1" hangingPunct="1">
              <a:buFont typeface="Arial" panose="020B0604020202020204" pitchFamily="34" charset="0"/>
              <a:buNone/>
              <a:defRPr/>
            </a:pPr>
            <a:r>
              <a:rPr lang="de-DE" altLang="de-DE" sz="2200" dirty="0">
                <a:solidFill>
                  <a:schemeClr val="tx1">
                    <a:lumMod val="75000"/>
                    <a:lumOff val="25000"/>
                  </a:schemeClr>
                </a:solidFill>
              </a:rPr>
              <a:t>Nicht zulässige Fragen an den SV sind bspw.:</a:t>
            </a:r>
          </a:p>
          <a:p>
            <a:pPr marL="400050" indent="-342900" eaLnBrk="1" hangingPunct="1">
              <a:defRPr/>
            </a:pPr>
            <a:endParaRPr lang="de-DE" altLang="de-DE" sz="2200" dirty="0">
              <a:solidFill>
                <a:schemeClr val="tx1">
                  <a:lumMod val="75000"/>
                  <a:lumOff val="25000"/>
                </a:schemeClr>
              </a:solidFill>
            </a:endParaRPr>
          </a:p>
          <a:p>
            <a:pPr marL="400050" indent="-342900" eaLnBrk="1" hangingPunct="1">
              <a:defRPr/>
            </a:pPr>
            <a:r>
              <a:rPr lang="de-DE" altLang="de-DE" sz="2200" dirty="0">
                <a:solidFill>
                  <a:schemeClr val="tx1">
                    <a:lumMod val="75000"/>
                    <a:lumOff val="25000"/>
                  </a:schemeClr>
                </a:solidFill>
              </a:rPr>
              <a:t>Liegen weitere Mängel an der Fassade des Gebäudes vor?</a:t>
            </a:r>
          </a:p>
          <a:p>
            <a:pPr marL="400050" indent="-342900" eaLnBrk="1" hangingPunct="1">
              <a:defRPr/>
            </a:pPr>
            <a:r>
              <a:rPr lang="de-DE" altLang="de-DE" sz="2200" dirty="0">
                <a:solidFill>
                  <a:schemeClr val="tx1">
                    <a:lumMod val="75000"/>
                    <a:lumOff val="25000"/>
                  </a:schemeClr>
                </a:solidFill>
              </a:rPr>
              <a:t>Der Sachverständige möge bei Beantwortung der Fragen auf das Gutachten des SV…eingehen.</a:t>
            </a:r>
          </a:p>
          <a:p>
            <a:pPr marL="57150" indent="0" eaLnBrk="1" hangingPunct="1">
              <a:buFont typeface="Arial" panose="020B0604020202020204" pitchFamily="34" charset="0"/>
              <a:buNone/>
              <a:defRPr/>
            </a:pPr>
            <a:endParaRPr lang="de-DE" altLang="de-DE" sz="2200" dirty="0">
              <a:solidFill>
                <a:schemeClr val="tx1">
                  <a:lumMod val="75000"/>
                  <a:lumOff val="25000"/>
                </a:schemeClr>
              </a:solidFill>
            </a:endParaRPr>
          </a:p>
          <a:p>
            <a:pPr marL="57150" indent="0" eaLnBrk="1" hangingPunct="1">
              <a:buFont typeface="Arial" panose="020B0604020202020204" pitchFamily="34" charset="0"/>
              <a:buNone/>
              <a:defRPr/>
            </a:pPr>
            <a:r>
              <a:rPr lang="de-DE" altLang="de-DE" sz="2200" dirty="0">
                <a:solidFill>
                  <a:schemeClr val="tx1">
                    <a:lumMod val="75000"/>
                    <a:lumOff val="25000"/>
                  </a:schemeClr>
                </a:solidFill>
              </a:rPr>
              <a:t>Unzulässig sind stets solche Fragen die reine Ausforschung darstellen und nicht mit einer Mangelbehauptung unterlegt sind.</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66762"/>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325847" y="811134"/>
            <a:ext cx="7984306" cy="383952"/>
          </a:xfrm>
        </p:spPr>
        <p:txBody>
          <a:bodyPr/>
          <a:lstStyle/>
          <a:p>
            <a:pPr algn="l" eaLnBrk="1" hangingPunct="1"/>
            <a:r>
              <a:rPr kumimoji="0" lang="de-DE" sz="2400" b="0" i="0" u="none" strike="noStrike" kern="1200" cap="none" spc="0" normalizeH="0" baseline="0" noProof="0" dirty="0">
                <a:ln>
                  <a:noFill/>
                </a:ln>
                <a:solidFill>
                  <a:srgbClr val="002060"/>
                </a:solidFill>
                <a:effectLst/>
                <a:uLnTx/>
                <a:uFillTx/>
                <a:latin typeface="Calibri" panose="020F0502020204030204" pitchFamily="34" charset="0"/>
                <a:cs typeface="Calibri" panose="020F0502020204030204" pitchFamily="34" charset="0"/>
              </a:rPr>
              <a:t>Beweisantrag oder Ausforschung?</a:t>
            </a:r>
            <a:endParaRPr lang="de-DE" altLang="de-DE" sz="2400" dirty="0">
              <a:solidFill>
                <a:srgbClr val="002060"/>
              </a:solidFill>
              <a:latin typeface="Calibri" panose="020F0502020204030204" pitchFamily="34" charset="0"/>
              <a:cs typeface="Calibri" panose="020F0502020204030204" pitchFamily="34" charset="0"/>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323528" y="1198419"/>
            <a:ext cx="8642672" cy="5407168"/>
          </a:xfrm>
        </p:spPr>
        <p:txBody>
          <a:bodyPr/>
          <a:lstStyle/>
          <a:p>
            <a:pPr marL="57150" indent="0" algn="just" eaLnBrk="1" hangingPunct="1">
              <a:buFont typeface="Arial" panose="020B0604020202020204" pitchFamily="34" charset="0"/>
              <a:buNone/>
            </a:pPr>
            <a:endParaRPr lang="de-DE" altLang="de-DE" sz="2200" i="1" dirty="0"/>
          </a:p>
          <a:p>
            <a:pPr marL="57150" indent="0" algn="ctr" eaLnBrk="1" hangingPunct="1">
              <a:buFont typeface="Arial" panose="020B0604020202020204" pitchFamily="34" charset="0"/>
              <a:buNone/>
            </a:pPr>
            <a:r>
              <a:rPr lang="de-DE" altLang="de-DE" sz="2200" i="1" dirty="0"/>
              <a:t>Ist die Dachabdichtung mangelhaft?</a:t>
            </a:r>
          </a:p>
          <a:p>
            <a:pPr marL="57150" indent="0" algn="just" eaLnBrk="1" hangingPunct="1">
              <a:buFont typeface="Arial" panose="020B0604020202020204" pitchFamily="34" charset="0"/>
              <a:buNone/>
            </a:pPr>
            <a:endParaRPr lang="de-DE" altLang="de-DE" sz="2200" i="1" dirty="0"/>
          </a:p>
          <a:p>
            <a:pPr marL="57150" indent="0" algn="just" eaLnBrk="1" hangingPunct="1">
              <a:buFont typeface="Arial" panose="020B0604020202020204" pitchFamily="34" charset="0"/>
              <a:buNone/>
            </a:pPr>
            <a:endParaRPr lang="de-DE" altLang="de-DE" sz="2200" i="1" dirty="0"/>
          </a:p>
          <a:p>
            <a:pPr marL="57150" indent="0" algn="just" eaLnBrk="1" hangingPunct="1">
              <a:buFont typeface="Arial" panose="020B0604020202020204" pitchFamily="34" charset="0"/>
              <a:buNone/>
            </a:pPr>
            <a:endParaRPr lang="de-DE" altLang="de-DE" sz="2200" i="1" dirty="0"/>
          </a:p>
          <a:p>
            <a:pPr marL="57150" indent="0" algn="ctr" eaLnBrk="1" hangingPunct="1">
              <a:buFont typeface="Arial" panose="020B0604020202020204" pitchFamily="34" charset="0"/>
              <a:buNone/>
            </a:pPr>
            <a:r>
              <a:rPr lang="de-DE" altLang="de-DE" sz="2200" i="1" dirty="0"/>
              <a:t>Ist die Ausführung der Dachabdichtung in der Art, dass die Bitumenmasse auf nassen Untergrund aufgetragen wurde, mangelhaft?</a:t>
            </a:r>
          </a:p>
        </p:txBody>
      </p:sp>
    </p:spTree>
    <p:extLst>
      <p:ext uri="{BB962C8B-B14F-4D97-AF65-F5344CB8AC3E}">
        <p14:creationId xmlns:p14="http://schemas.microsoft.com/office/powerpoint/2010/main" val="191638862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3977">
                                            <p:txEl>
                                              <p:pRg st="1" end="1"/>
                                            </p:txEl>
                                          </p:spTgt>
                                        </p:tgtEl>
                                        <p:attrNameLst>
                                          <p:attrName>style.visibility</p:attrName>
                                        </p:attrNameLst>
                                      </p:cBhvr>
                                      <p:to>
                                        <p:strVal val="visible"/>
                                      </p:to>
                                    </p:set>
                                    <p:anim calcmode="lin" valueType="num">
                                      <p:cBhvr additive="base">
                                        <p:cTn id="7" dur="500" fill="hold"/>
                                        <p:tgtEl>
                                          <p:spTgt spid="8397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3977">
                                            <p:txEl>
                                              <p:pRg st="5" end="5"/>
                                            </p:txEl>
                                          </p:spTgt>
                                        </p:tgtEl>
                                        <p:attrNameLst>
                                          <p:attrName>style.visibility</p:attrName>
                                        </p:attrNameLst>
                                      </p:cBhvr>
                                      <p:to>
                                        <p:strVal val="visible"/>
                                      </p:to>
                                    </p:set>
                                    <p:anim calcmode="lin" valueType="num">
                                      <p:cBhvr additive="base">
                                        <p:cTn id="13" dur="500" fill="hold"/>
                                        <p:tgtEl>
                                          <p:spTgt spid="83977">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397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30250"/>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684213" y="727075"/>
            <a:ext cx="7767637" cy="1112985"/>
          </a:xfrm>
        </p:spPr>
        <p:txBody>
          <a:bodyPr/>
          <a:lstStyle/>
          <a:p>
            <a:pPr algn="l" eaLnBrk="1" hangingPunct="1"/>
            <a:r>
              <a:rPr kumimoji="0" lang="de-DE" sz="2800" b="0" i="0" u="none" strike="noStrike" kern="1200" cap="none" spc="0" normalizeH="0" baseline="0" noProof="0" dirty="0">
                <a:ln>
                  <a:noFill/>
                </a:ln>
                <a:solidFill>
                  <a:srgbClr val="002060"/>
                </a:solidFill>
                <a:effectLst/>
                <a:uLnTx/>
                <a:uFillTx/>
                <a:latin typeface="Trebuchet MS" panose="020B0603020202020204"/>
                <a:ea typeface="+mj-ea"/>
                <a:cs typeface="+mj-cs"/>
              </a:rPr>
              <a:t>Exkurs: Symptom-Rechtsprechung als Problem im Gutachtenauftrag</a:t>
            </a:r>
            <a:endParaRPr lang="de-DE" altLang="de-DE" sz="2800" dirty="0">
              <a:solidFill>
                <a:srgbClr val="002060"/>
              </a:solidFill>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395536" y="1666875"/>
            <a:ext cx="8424936" cy="4938711"/>
          </a:xfrm>
        </p:spPr>
        <p:txBody>
          <a:bodyPr/>
          <a:lstStyle/>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de-DE"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Wie weit darf der Gutachter zur Ermittlung des „Fehlers“ gehen?</a:t>
            </a: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Kontakt mit dem Gericht</a:t>
            </a: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Darstellen, welche Grundlagen benötigt werden, um Abweichungen von Leistungsbeschreibungen feststellen zu können</a:t>
            </a: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Mögliche Problematiken zwischen „vertraglicher Soll-Beschaffenheit“ und fachgerechter Ausführung darstellen </a:t>
            </a: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Austausch zwischen Gericht und Sachverständigen zu rechtlichem Hintergrund/ technischen Problematiken</a:t>
            </a:r>
          </a:p>
          <a:p>
            <a:pPr marL="57150" indent="0" algn="ctr" eaLnBrk="1" hangingPunct="1">
              <a:buFont typeface="Arial" panose="020B0604020202020204" pitchFamily="34" charset="0"/>
              <a:buNone/>
            </a:pPr>
            <a:endParaRPr lang="de-DE" altLang="de-DE" sz="2200" i="1" dirty="0"/>
          </a:p>
        </p:txBody>
      </p:sp>
    </p:spTree>
    <p:extLst>
      <p:ext uri="{BB962C8B-B14F-4D97-AF65-F5344CB8AC3E}">
        <p14:creationId xmlns:p14="http://schemas.microsoft.com/office/powerpoint/2010/main" val="3457734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3977">
                                            <p:txEl>
                                              <p:pRg st="0" end="0"/>
                                            </p:txEl>
                                          </p:spTgt>
                                        </p:tgtEl>
                                        <p:attrNameLst>
                                          <p:attrName>style.visibility</p:attrName>
                                        </p:attrNameLst>
                                      </p:cBhvr>
                                      <p:to>
                                        <p:strVal val="visible"/>
                                      </p:to>
                                    </p:set>
                                    <p:anim calcmode="lin" valueType="num">
                                      <p:cBhvr additive="base">
                                        <p:cTn id="7" dur="500" fill="hold"/>
                                        <p:tgtEl>
                                          <p:spTgt spid="839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3977">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3977">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3977">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397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66762"/>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325847" y="811134"/>
            <a:ext cx="7984306" cy="383952"/>
          </a:xfrm>
        </p:spPr>
        <p:txBody>
          <a:bodyPr/>
          <a:lstStyle/>
          <a:p>
            <a:pPr algn="l" eaLnBrk="1" hangingPunct="1"/>
            <a:r>
              <a:rPr kumimoji="0" lang="de-DE" sz="2400" b="0" i="0" u="none" strike="noStrike" kern="1200" cap="none" spc="0" normalizeH="0" baseline="0" noProof="0" dirty="0">
                <a:ln>
                  <a:noFill/>
                </a:ln>
                <a:solidFill>
                  <a:srgbClr val="002060"/>
                </a:solidFill>
                <a:effectLst/>
                <a:uLnTx/>
                <a:uFillTx/>
                <a:latin typeface="Calibri" panose="020F0502020204030204" pitchFamily="34" charset="0"/>
                <a:cs typeface="Calibri" panose="020F0502020204030204" pitchFamily="34" charset="0"/>
              </a:rPr>
              <a:t>Beweisantrag oder Ausforschung?</a:t>
            </a:r>
            <a:endParaRPr lang="de-DE" altLang="de-DE" sz="2400" dirty="0">
              <a:solidFill>
                <a:srgbClr val="002060"/>
              </a:solidFill>
              <a:latin typeface="Calibri" panose="020F0502020204030204" pitchFamily="34" charset="0"/>
              <a:cs typeface="Calibri" panose="020F0502020204030204" pitchFamily="34" charset="0"/>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323528" y="1128078"/>
            <a:ext cx="8642672" cy="5477509"/>
          </a:xfrm>
        </p:spPr>
        <p:txBody>
          <a:bodyPr/>
          <a:lstStyle/>
          <a:p>
            <a:pPr marL="57150" indent="0" algn="ctr" eaLnBrk="1" hangingPunct="1">
              <a:buFont typeface="Arial" panose="020B0604020202020204" pitchFamily="34" charset="0"/>
              <a:buNone/>
            </a:pPr>
            <a:r>
              <a:rPr lang="de-DE" altLang="de-DE" sz="2200" dirty="0"/>
              <a:t>Wie mögliche Ausforschung umgehen?</a:t>
            </a:r>
          </a:p>
          <a:p>
            <a:pPr marL="57150" indent="0" algn="ctr" eaLnBrk="1" hangingPunct="1">
              <a:buFont typeface="Arial" panose="020B0604020202020204" pitchFamily="34" charset="0"/>
              <a:buNone/>
            </a:pPr>
            <a:endParaRPr lang="de-DE" altLang="de-DE" sz="2200" dirty="0"/>
          </a:p>
          <a:p>
            <a:pPr marL="400050" indent="-342900" eaLnBrk="1" hangingPunct="1">
              <a:buFontTx/>
              <a:buChar char="-"/>
            </a:pPr>
            <a:r>
              <a:rPr lang="de-DE" altLang="de-DE" sz="2200" dirty="0"/>
              <a:t>Auslegung ungenau formulierter Fragen möglich:</a:t>
            </a:r>
          </a:p>
          <a:p>
            <a:pPr marL="57150" indent="0" eaLnBrk="1" hangingPunct="1">
              <a:buNone/>
            </a:pPr>
            <a:r>
              <a:rPr lang="de-DE" altLang="de-DE" sz="2200" dirty="0"/>
              <a:t>	Zusammenhang kann im Beweisbeschluss bezeichnet sein oder 	sich aus der Gerichtsakte ergeben</a:t>
            </a:r>
          </a:p>
          <a:p>
            <a:pPr marL="57150" indent="0" eaLnBrk="1" hangingPunct="1">
              <a:buNone/>
            </a:pPr>
            <a:endParaRPr lang="de-DE" altLang="de-DE" sz="2200" dirty="0"/>
          </a:p>
          <a:p>
            <a:pPr marL="400050" indent="-342900" eaLnBrk="1" hangingPunct="1">
              <a:buFontTx/>
              <a:buChar char="-"/>
            </a:pPr>
            <a:r>
              <a:rPr lang="de-DE" altLang="de-DE" sz="2200" dirty="0"/>
              <a:t>Nachfragen im Ortstermin möglich</a:t>
            </a:r>
          </a:p>
          <a:p>
            <a:pPr marL="57150" indent="0" eaLnBrk="1" hangingPunct="1">
              <a:buNone/>
            </a:pPr>
            <a:r>
              <a:rPr lang="de-DE" altLang="de-DE" sz="2200" dirty="0"/>
              <a:t>	Risiko: streitig, was vereinbart oder was genau Mangel sein soll</a:t>
            </a:r>
            <a:endParaRPr lang="de-DE" altLang="de-DE" sz="1800" dirty="0"/>
          </a:p>
          <a:p>
            <a:pPr marL="57150" indent="0" eaLnBrk="1" hangingPunct="1">
              <a:buNone/>
            </a:pPr>
            <a:endParaRPr lang="de-DE" altLang="de-DE" sz="2200" dirty="0"/>
          </a:p>
          <a:p>
            <a:pPr marL="400050" indent="-342900" eaLnBrk="1" hangingPunct="1">
              <a:buFontTx/>
              <a:buChar char="-"/>
            </a:pPr>
            <a:r>
              <a:rPr lang="de-DE" altLang="de-DE" sz="2200" dirty="0"/>
              <a:t>Jedenfalls: keine eigene rechtliche Auslegung</a:t>
            </a:r>
          </a:p>
          <a:p>
            <a:pPr marL="57150" indent="0" eaLnBrk="1" hangingPunct="1">
              <a:buNone/>
            </a:pPr>
            <a:endParaRPr lang="de-DE" altLang="de-DE" sz="2200" dirty="0"/>
          </a:p>
          <a:p>
            <a:pPr marL="400050" indent="-342900" eaLnBrk="1" hangingPunct="1">
              <a:buFontTx/>
              <a:buChar char="-"/>
            </a:pPr>
            <a:r>
              <a:rPr lang="de-DE" altLang="de-DE" sz="2200" dirty="0"/>
              <a:t>Im Zweifel: Nachfrage bei Gericht</a:t>
            </a:r>
          </a:p>
        </p:txBody>
      </p:sp>
    </p:spTree>
    <p:extLst>
      <p:ext uri="{BB962C8B-B14F-4D97-AF65-F5344CB8AC3E}">
        <p14:creationId xmlns:p14="http://schemas.microsoft.com/office/powerpoint/2010/main" val="2611491065"/>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oup 2">
            <a:extLst>
              <a:ext uri="{FF2B5EF4-FFF2-40B4-BE49-F238E27FC236}">
                <a16:creationId xmlns:a16="http://schemas.microsoft.com/office/drawing/2014/main" id="{02FF5BC7-1DC1-0830-5729-927AA8D83725}"/>
              </a:ext>
            </a:extLst>
          </p:cNvPr>
          <p:cNvGrpSpPr>
            <a:grpSpLocks/>
          </p:cNvGrpSpPr>
          <p:nvPr/>
        </p:nvGrpSpPr>
        <p:grpSpPr bwMode="auto">
          <a:xfrm>
            <a:off x="-4763" y="6350"/>
            <a:ext cx="9144001" cy="730250"/>
            <a:chOff x="-3" y="4"/>
            <a:chExt cx="5760" cy="460"/>
          </a:xfrm>
        </p:grpSpPr>
        <p:sp>
          <p:nvSpPr>
            <p:cNvPr id="20495" name="Rectangle 3">
              <a:extLst>
                <a:ext uri="{FF2B5EF4-FFF2-40B4-BE49-F238E27FC236}">
                  <a16:creationId xmlns:a16="http://schemas.microsoft.com/office/drawing/2014/main" id="{96F265C7-77A2-BBB4-5B75-E2E4D9951317}"/>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20496" name="Line 4">
              <a:extLst>
                <a:ext uri="{FF2B5EF4-FFF2-40B4-BE49-F238E27FC236}">
                  <a16:creationId xmlns:a16="http://schemas.microsoft.com/office/drawing/2014/main" id="{718A4A6F-AF6D-9C5F-6B6E-8861BFF92FA0}"/>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7" name="Line 5">
              <a:extLst>
                <a:ext uri="{FF2B5EF4-FFF2-40B4-BE49-F238E27FC236}">
                  <a16:creationId xmlns:a16="http://schemas.microsoft.com/office/drawing/2014/main" id="{3E476842-0B8C-CFA3-0A6B-C97C677E9AB0}"/>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8" name="Line 6">
              <a:extLst>
                <a:ext uri="{FF2B5EF4-FFF2-40B4-BE49-F238E27FC236}">
                  <a16:creationId xmlns:a16="http://schemas.microsoft.com/office/drawing/2014/main" id="{DAA46228-F8A8-31DF-21BE-37A9563467FD}"/>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9" name="Line 7">
              <a:extLst>
                <a:ext uri="{FF2B5EF4-FFF2-40B4-BE49-F238E27FC236}">
                  <a16:creationId xmlns:a16="http://schemas.microsoft.com/office/drawing/2014/main" id="{8E84C460-0D6A-D2E2-D73B-6018F8A14FE8}"/>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20483" name="Group 8">
            <a:extLst>
              <a:ext uri="{FF2B5EF4-FFF2-40B4-BE49-F238E27FC236}">
                <a16:creationId xmlns:a16="http://schemas.microsoft.com/office/drawing/2014/main" id="{D720B793-7E93-1320-9299-D7BA310362A9}"/>
              </a:ext>
            </a:extLst>
          </p:cNvPr>
          <p:cNvGrpSpPr>
            <a:grpSpLocks/>
          </p:cNvGrpSpPr>
          <p:nvPr/>
        </p:nvGrpSpPr>
        <p:grpSpPr bwMode="auto">
          <a:xfrm>
            <a:off x="0" y="0"/>
            <a:ext cx="2133600" cy="685800"/>
            <a:chOff x="0" y="0"/>
            <a:chExt cx="1344" cy="432"/>
          </a:xfrm>
        </p:grpSpPr>
        <p:sp>
          <p:nvSpPr>
            <p:cNvPr id="20490" name="Rectangle 9">
              <a:extLst>
                <a:ext uri="{FF2B5EF4-FFF2-40B4-BE49-F238E27FC236}">
                  <a16:creationId xmlns:a16="http://schemas.microsoft.com/office/drawing/2014/main" id="{0C77E531-8066-0BD3-A3FA-CBA55E43DC2E}"/>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0491" name="Line 10">
              <a:extLst>
                <a:ext uri="{FF2B5EF4-FFF2-40B4-BE49-F238E27FC236}">
                  <a16:creationId xmlns:a16="http://schemas.microsoft.com/office/drawing/2014/main" id="{78E2C8E4-975D-D451-ED5E-817079A7BB74}"/>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2" name="Line 11">
              <a:extLst>
                <a:ext uri="{FF2B5EF4-FFF2-40B4-BE49-F238E27FC236}">
                  <a16:creationId xmlns:a16="http://schemas.microsoft.com/office/drawing/2014/main" id="{F39047D7-3353-D8FE-03AF-B7C4BA1D7896}"/>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3" name="Line 12">
              <a:extLst>
                <a:ext uri="{FF2B5EF4-FFF2-40B4-BE49-F238E27FC236}">
                  <a16:creationId xmlns:a16="http://schemas.microsoft.com/office/drawing/2014/main" id="{673F5855-B426-FC7E-1F29-B75ED7FB4638}"/>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4" name="Line 13">
              <a:extLst>
                <a:ext uri="{FF2B5EF4-FFF2-40B4-BE49-F238E27FC236}">
                  <a16:creationId xmlns:a16="http://schemas.microsoft.com/office/drawing/2014/main" id="{00FE5C66-A1E2-7B50-E76A-72A1AA4AEC8A}"/>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20484" name="Picture 14">
            <a:extLst>
              <a:ext uri="{FF2B5EF4-FFF2-40B4-BE49-F238E27FC236}">
                <a16:creationId xmlns:a16="http://schemas.microsoft.com/office/drawing/2014/main" id="{D698E882-84CF-A323-E169-29C8A6B113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485" name="Text Box 15">
            <a:extLst>
              <a:ext uri="{FF2B5EF4-FFF2-40B4-BE49-F238E27FC236}">
                <a16:creationId xmlns:a16="http://schemas.microsoft.com/office/drawing/2014/main" id="{47F8716F-5D19-CE37-2FD5-BD0529C76C55}"/>
              </a:ext>
            </a:extLst>
          </p:cNvPr>
          <p:cNvSpPr txBox="1">
            <a:spLocks noChangeArrowheads="1"/>
          </p:cNvSpPr>
          <p:nvPr/>
        </p:nvSpPr>
        <p:spPr bwMode="auto">
          <a:xfrm>
            <a:off x="408404" y="1497012"/>
            <a:ext cx="8352927" cy="5103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dirty="0">
              <a:solidFill>
                <a:schemeClr val="bg1"/>
              </a:solidFill>
            </a:endParaRPr>
          </a:p>
        </p:txBody>
      </p:sp>
      <p:sp>
        <p:nvSpPr>
          <p:cNvPr id="20486" name="Rectangle 16">
            <a:extLst>
              <a:ext uri="{FF2B5EF4-FFF2-40B4-BE49-F238E27FC236}">
                <a16:creationId xmlns:a16="http://schemas.microsoft.com/office/drawing/2014/main" id="{D41A46CC-668A-9677-7531-6164C6296250}"/>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0487" name="Text Box 17">
            <a:extLst>
              <a:ext uri="{FF2B5EF4-FFF2-40B4-BE49-F238E27FC236}">
                <a16:creationId xmlns:a16="http://schemas.microsoft.com/office/drawing/2014/main" id="{8AB09AE3-0107-15BC-2FD7-B4A9ADFBEDC4}"/>
              </a:ext>
            </a:extLst>
          </p:cNvPr>
          <p:cNvSpPr txBox="1">
            <a:spLocks noChangeArrowheads="1"/>
          </p:cNvSpPr>
          <p:nvPr/>
        </p:nvSpPr>
        <p:spPr bwMode="auto">
          <a:xfrm>
            <a:off x="177800" y="9366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20488" name="Rectangle 18">
            <a:extLst>
              <a:ext uri="{FF2B5EF4-FFF2-40B4-BE49-F238E27FC236}">
                <a16:creationId xmlns:a16="http://schemas.microsoft.com/office/drawing/2014/main" id="{1108721B-4B80-0969-33CC-95F554C315E7}"/>
              </a:ext>
            </a:extLst>
          </p:cNvPr>
          <p:cNvSpPr>
            <a:spLocks noGrp="1" noChangeArrowheads="1"/>
          </p:cNvSpPr>
          <p:nvPr>
            <p:ph type="title"/>
          </p:nvPr>
        </p:nvSpPr>
        <p:spPr>
          <a:xfrm>
            <a:off x="395537" y="836613"/>
            <a:ext cx="8056314" cy="866774"/>
          </a:xfrm>
        </p:spPr>
        <p:txBody>
          <a:bodyPr/>
          <a:lstStyle/>
          <a:p>
            <a:pPr algn="l" eaLnBrk="1" hangingPunct="1"/>
            <a:r>
              <a:rPr lang="de-DE" altLang="de-DE" sz="2400" dirty="0">
                <a:solidFill>
                  <a:srgbClr val="002060"/>
                </a:solidFill>
              </a:rPr>
              <a:t>Beweisantrag oder Ausforschung? </a:t>
            </a:r>
            <a:br>
              <a:rPr lang="de-DE" altLang="de-DE" sz="2400" dirty="0">
                <a:solidFill>
                  <a:srgbClr val="002060"/>
                </a:solidFill>
              </a:rPr>
            </a:br>
            <a:r>
              <a:rPr lang="de-DE" altLang="de-DE" sz="2400" dirty="0">
                <a:solidFill>
                  <a:srgbClr val="002060"/>
                </a:solidFill>
              </a:rPr>
              <a:t>Nachfrage bei Gericht als Pflicht</a:t>
            </a:r>
          </a:p>
        </p:txBody>
      </p:sp>
      <p:sp>
        <p:nvSpPr>
          <p:cNvPr id="20489" name="Rectangle 19">
            <a:extLst>
              <a:ext uri="{FF2B5EF4-FFF2-40B4-BE49-F238E27FC236}">
                <a16:creationId xmlns:a16="http://schemas.microsoft.com/office/drawing/2014/main" id="{1B31BB67-8908-E34B-F172-BDAD3BFD3B82}"/>
              </a:ext>
            </a:extLst>
          </p:cNvPr>
          <p:cNvSpPr>
            <a:spLocks noGrp="1" noChangeArrowheads="1"/>
          </p:cNvSpPr>
          <p:nvPr>
            <p:ph idx="1"/>
          </p:nvPr>
        </p:nvSpPr>
        <p:spPr>
          <a:xfrm>
            <a:off x="395536" y="1311275"/>
            <a:ext cx="8274052" cy="4992687"/>
          </a:xfrm>
        </p:spPr>
        <p:txBody>
          <a:bodyPr/>
          <a:lstStyle/>
          <a:p>
            <a:pPr marL="57150" indent="0" eaLnBrk="1" hangingPunct="1">
              <a:buNone/>
            </a:pPr>
            <a:endParaRPr lang="de-DE" altLang="de-DE" sz="2000" dirty="0"/>
          </a:p>
          <a:p>
            <a:pPr marL="57150" indent="0" eaLnBrk="1" hangingPunct="1">
              <a:lnSpc>
                <a:spcPct val="150000"/>
              </a:lnSpc>
              <a:buNone/>
            </a:pPr>
            <a:r>
              <a:rPr lang="de-DE" altLang="de-DE" sz="2000" dirty="0"/>
              <a:t>			</a:t>
            </a:r>
            <a:r>
              <a:rPr lang="de-DE" altLang="de-DE" sz="2000" b="1" dirty="0"/>
              <a:t>§ 407a Abs. 4 ZPO</a:t>
            </a:r>
          </a:p>
          <a:p>
            <a:pPr marL="57150" indent="0" eaLnBrk="1" hangingPunct="1">
              <a:lnSpc>
                <a:spcPct val="150000"/>
              </a:lnSpc>
              <a:buNone/>
            </a:pPr>
            <a:r>
              <a:rPr lang="de-DE" altLang="de-DE" sz="2000" dirty="0"/>
              <a:t>			(4) 1Hat der Sachverständige Zweifel an Inhalt und 						Umfang des Auftrages, so hat er unverzüglich eine Klärung 				durch das Gericht herbeizuführen. 2Erwachsen 							voraussichtlich Kosten, die erkennbar außer Verhältnis zum 			Wert des Streitgegenstandes stehen oder einen 						angeforderten Kostenvorschuss erheblich übersteigen, so 				hat 	der 	Sachverständige rechtzeitig hierauf hinzuweisen.</a:t>
            </a:r>
          </a:p>
          <a:p>
            <a:pPr marL="57150" indent="0" eaLnBrk="1" hangingPunct="1">
              <a:lnSpc>
                <a:spcPct val="150000"/>
              </a:lnSpc>
              <a:buNone/>
            </a:pPr>
            <a:endParaRPr lang="de-DE" altLang="de-DE" sz="2000" dirty="0"/>
          </a:p>
          <a:p>
            <a:pPr marL="57150" indent="0" eaLnBrk="1" hangingPunct="1">
              <a:buNone/>
            </a:pPr>
            <a:endParaRPr lang="de-DE" altLang="de-DE" sz="2000" dirty="0"/>
          </a:p>
          <a:p>
            <a:pPr marL="57150" indent="0" eaLnBrk="1" hangingPunct="1">
              <a:buNone/>
            </a:pPr>
            <a:endParaRPr lang="de-DE" altLang="de-DE" sz="2000" dirty="0"/>
          </a:p>
          <a:p>
            <a:pPr marL="57150" indent="0" eaLnBrk="1" hangingPunct="1">
              <a:buNone/>
            </a:pPr>
            <a:endParaRPr lang="de-DE" altLang="de-DE" sz="2000" dirty="0"/>
          </a:p>
          <a:p>
            <a:pPr marL="57150" indent="0" eaLnBrk="1" hangingPunct="1">
              <a:buNone/>
            </a:pPr>
            <a:endParaRPr lang="de-DE" altLang="de-DE" sz="2200" dirty="0">
              <a:solidFill>
                <a:schemeClr val="tx1"/>
              </a:solidFill>
              <a:latin typeface="Arial"/>
            </a:endParaRPr>
          </a:p>
          <a:p>
            <a:pPr marL="57150" indent="0" eaLnBrk="1" hangingPunct="1">
              <a:buNone/>
            </a:pPr>
            <a:endParaRPr lang="de-DE" altLang="de-DE" sz="2200" dirty="0">
              <a:solidFill>
                <a:schemeClr val="tx1"/>
              </a:solidFill>
              <a:latin typeface="Arial"/>
            </a:endParaRPr>
          </a:p>
          <a:p>
            <a:pPr marL="57150" indent="0" eaLnBrk="1" hangingPunct="1">
              <a:buNone/>
            </a:pPr>
            <a:endParaRPr kumimoji="0" lang="de-DE" altLang="de-DE" sz="1800" b="0" i="0" u="none" strike="noStrike" kern="1200" cap="none" spc="0" normalizeH="0" baseline="0" noProof="0" dirty="0">
              <a:ln>
                <a:noFill/>
              </a:ln>
              <a:solidFill>
                <a:schemeClr val="tx1"/>
              </a:solidFill>
              <a:effectLst/>
              <a:uLnTx/>
              <a:uFillTx/>
              <a:latin typeface="Arial"/>
              <a:ea typeface="+mn-ea"/>
              <a:cs typeface="+mn-cs"/>
            </a:endParaRPr>
          </a:p>
          <a:p>
            <a:pPr marL="457200" lvl="1" indent="-369888" eaLnBrk="1" hangingPunct="1">
              <a:buClr>
                <a:srgbClr val="002060"/>
              </a:buClr>
              <a:buNone/>
            </a:pPr>
            <a:endParaRPr lang="de-DE" altLang="de-DE" sz="1800" dirty="0"/>
          </a:p>
        </p:txBody>
      </p:sp>
    </p:spTree>
    <p:extLst>
      <p:ext uri="{BB962C8B-B14F-4D97-AF65-F5344CB8AC3E}">
        <p14:creationId xmlns:p14="http://schemas.microsoft.com/office/powerpoint/2010/main" val="278029758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30250"/>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685800" y="661194"/>
            <a:ext cx="8064251" cy="571500"/>
          </a:xfrm>
        </p:spPr>
        <p:txBody>
          <a:bodyPr/>
          <a:lstStyle/>
          <a:p>
            <a:pPr algn="l" eaLnBrk="1" hangingPunct="1"/>
            <a:r>
              <a:rPr kumimoji="0" lang="de-DE" sz="2400" b="0" i="0" u="none" strike="noStrike" kern="1200" cap="none" spc="0" normalizeH="0" baseline="0" noProof="0" dirty="0">
                <a:ln>
                  <a:noFill/>
                </a:ln>
                <a:solidFill>
                  <a:srgbClr val="002060"/>
                </a:solidFill>
                <a:effectLst/>
                <a:uLnTx/>
                <a:uFillTx/>
                <a:latin typeface="Trebuchet MS" panose="020B0603020202020204"/>
                <a:ea typeface="+mj-ea"/>
                <a:cs typeface="+mj-cs"/>
              </a:rPr>
              <a:t>Beweisantrag oder Ausforschung?</a:t>
            </a:r>
            <a:endParaRPr lang="de-DE" altLang="de-DE" sz="2400" dirty="0">
              <a:solidFill>
                <a:srgbClr val="002060"/>
              </a:solidFill>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685800" y="1196752"/>
            <a:ext cx="7767638" cy="5018311"/>
          </a:xfrm>
        </p:spPr>
        <p:txBody>
          <a:bodyPr/>
          <a:lstStyle/>
          <a:p>
            <a:pPr marL="0" marR="0" lvl="0" indent="0" algn="l" defTabSz="457200" rtl="0" eaLnBrk="1" fontAlgn="auto" latinLnBrk="0" hangingPunct="1">
              <a:lnSpc>
                <a:spcPct val="100000"/>
              </a:lnSpc>
              <a:spcBef>
                <a:spcPts val="1000"/>
              </a:spcBef>
              <a:spcAft>
                <a:spcPts val="0"/>
              </a:spcAft>
              <a:buClr>
                <a:srgbClr val="0070C0"/>
              </a:buClr>
              <a:buSzPct val="80000"/>
              <a:buNone/>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Fazit:</a:t>
            </a: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Immer Auslegung anhand des vorgetragenen Sachverhaltes: Ist vorgetragen, warum es Zweifel an dem Gewerk gibt?</a:t>
            </a: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endParaRPr kumimoji="0" lang="de-DE" sz="20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Folge des Ausforschungsbeweises: Unzulässigkeit.</a:t>
            </a: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endParaRPr kumimoji="0" lang="de-DE" sz="20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Wer entscheidet darüber? Ausschließlich das Gericht!</a:t>
            </a:r>
          </a:p>
          <a:p>
            <a:pPr defTabSz="457200" eaLnBrk="1" fontAlgn="auto" hangingPunct="1">
              <a:lnSpc>
                <a:spcPct val="100000"/>
              </a:lnSpc>
              <a:spcBef>
                <a:spcPts val="1000"/>
              </a:spcBef>
              <a:spcAft>
                <a:spcPts val="0"/>
              </a:spcAft>
              <a:buClr>
                <a:srgbClr val="90C226"/>
              </a:buClr>
              <a:buSzPct val="80000"/>
              <a:defRPr/>
            </a:pPr>
            <a:endParaRPr kumimoji="0" lang="de-DE" sz="20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Was, wenn ich als Sachverständiger die Frage so, weil zu unkonkret, nicht beantworten kann? Keine eigenen „Ermittlungen“! Leitung</a:t>
            </a:r>
            <a:r>
              <a:rPr kumimoji="0" lang="de-DE" sz="2000" b="0" i="0" u="none" strike="noStrike" kern="1200" cap="none" spc="0" normalizeH="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durch das Gericht einfordern.</a:t>
            </a:r>
            <a:endParaRPr kumimoji="0" lang="de-DE" sz="20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endParaRPr kumimoji="0" lang="de-DE"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57150" indent="0" algn="ctr" eaLnBrk="1" hangingPunct="1">
              <a:buFont typeface="Arial" panose="020B0604020202020204" pitchFamily="34" charset="0"/>
              <a:buNone/>
            </a:pPr>
            <a:endParaRPr lang="de-DE" altLang="de-DE" sz="2200" dirty="0"/>
          </a:p>
        </p:txBody>
      </p:sp>
    </p:spTree>
    <p:extLst>
      <p:ext uri="{BB962C8B-B14F-4D97-AF65-F5344CB8AC3E}">
        <p14:creationId xmlns:p14="http://schemas.microsoft.com/office/powerpoint/2010/main" val="387277599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97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977">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397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3977">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397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66762"/>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325847" y="811134"/>
            <a:ext cx="7984306" cy="383952"/>
          </a:xfrm>
        </p:spPr>
        <p:txBody>
          <a:bodyPr/>
          <a:lstStyle/>
          <a:p>
            <a:pPr algn="l" eaLnBrk="1" hangingPunct="1"/>
            <a:r>
              <a:rPr kumimoji="0" lang="de-DE" sz="2400" b="0" i="0" u="none" strike="noStrike" kern="1200" cap="none" spc="0" normalizeH="0" baseline="0" noProof="0" dirty="0">
                <a:ln>
                  <a:noFill/>
                </a:ln>
                <a:solidFill>
                  <a:srgbClr val="002060"/>
                </a:solidFill>
                <a:effectLst/>
                <a:uLnTx/>
                <a:uFillTx/>
                <a:latin typeface="Calibri" panose="020F0502020204030204" pitchFamily="34" charset="0"/>
                <a:cs typeface="Calibri" panose="020F0502020204030204" pitchFamily="34" charset="0"/>
              </a:rPr>
              <a:t>Beweisantrag oder </a:t>
            </a:r>
            <a:r>
              <a:rPr lang="de-DE" sz="2400" dirty="0">
                <a:solidFill>
                  <a:srgbClr val="002060"/>
                </a:solidFill>
                <a:latin typeface="Calibri" panose="020F0502020204030204" pitchFamily="34" charset="0"/>
                <a:cs typeface="Calibri" panose="020F0502020204030204" pitchFamily="34" charset="0"/>
              </a:rPr>
              <a:t>Rechtsfrage</a:t>
            </a:r>
            <a:r>
              <a:rPr kumimoji="0" lang="de-DE" sz="2400" b="0" i="0" u="none" strike="noStrike" kern="1200" cap="none" spc="0" normalizeH="0" baseline="0" noProof="0" dirty="0">
                <a:ln>
                  <a:noFill/>
                </a:ln>
                <a:solidFill>
                  <a:srgbClr val="002060"/>
                </a:solidFill>
                <a:effectLst/>
                <a:uLnTx/>
                <a:uFillTx/>
                <a:latin typeface="Calibri" panose="020F0502020204030204" pitchFamily="34" charset="0"/>
                <a:cs typeface="Calibri" panose="020F0502020204030204" pitchFamily="34" charset="0"/>
              </a:rPr>
              <a:t>?</a:t>
            </a:r>
            <a:endParaRPr lang="de-DE" altLang="de-DE" sz="2400" dirty="0">
              <a:solidFill>
                <a:srgbClr val="002060"/>
              </a:solidFill>
              <a:latin typeface="Calibri" panose="020F0502020204030204" pitchFamily="34" charset="0"/>
              <a:cs typeface="Calibri" panose="020F0502020204030204" pitchFamily="34" charset="0"/>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323528" y="1128078"/>
            <a:ext cx="8642672" cy="5477509"/>
          </a:xfrm>
        </p:spPr>
        <p:txBody>
          <a:bodyPr/>
          <a:lstStyle/>
          <a:p>
            <a:pPr marL="57150" indent="0" algn="ctr" eaLnBrk="1" hangingPunct="1">
              <a:buFont typeface="Arial" panose="020B0604020202020204" pitchFamily="34" charset="0"/>
              <a:buNone/>
            </a:pPr>
            <a:endParaRPr lang="de-DE" altLang="de-DE" sz="2200" dirty="0">
              <a:solidFill>
                <a:schemeClr val="tx1">
                  <a:lumMod val="85000"/>
                  <a:lumOff val="15000"/>
                </a:schemeClr>
              </a:solidFill>
            </a:endParaRPr>
          </a:p>
          <a:p>
            <a:pPr marL="57150" indent="0" algn="ctr" eaLnBrk="1" hangingPunct="1">
              <a:buFont typeface="Arial" panose="020B0604020202020204" pitchFamily="34" charset="0"/>
              <a:buNone/>
            </a:pPr>
            <a:r>
              <a:rPr lang="de-DE" altLang="de-DE" sz="2200" dirty="0">
                <a:solidFill>
                  <a:schemeClr val="tx1">
                    <a:lumMod val="85000"/>
                    <a:lumOff val="15000"/>
                  </a:schemeClr>
                </a:solidFill>
              </a:rPr>
              <a:t>Juristischer Mangel: § 633 BGB</a:t>
            </a:r>
          </a:p>
          <a:p>
            <a:pPr marL="57150" indent="0" eaLnBrk="1" hangingPunct="1">
              <a:buFont typeface="Arial" panose="020B0604020202020204" pitchFamily="34" charset="0"/>
              <a:buNone/>
            </a:pPr>
            <a:r>
              <a:rPr lang="de-DE" altLang="de-DE" sz="2000" dirty="0">
                <a:solidFill>
                  <a:schemeClr val="tx1">
                    <a:lumMod val="85000"/>
                    <a:lumOff val="15000"/>
                  </a:schemeClr>
                </a:solidFill>
              </a:rPr>
              <a:t>(1) Der Unternehmer hat dem Besteller das Werk frei von Sach- und Rechtsmängeln zu verschaffen.</a:t>
            </a:r>
          </a:p>
          <a:p>
            <a:pPr marL="57150" indent="0" eaLnBrk="1" hangingPunct="1">
              <a:buFont typeface="Arial" panose="020B0604020202020204" pitchFamily="34" charset="0"/>
              <a:buNone/>
            </a:pPr>
            <a:r>
              <a:rPr lang="de-DE" altLang="de-DE" sz="2000" dirty="0">
                <a:solidFill>
                  <a:schemeClr val="tx1">
                    <a:lumMod val="85000"/>
                    <a:lumOff val="15000"/>
                  </a:schemeClr>
                </a:solidFill>
              </a:rPr>
              <a:t>(2) Das Werk ist frei von Sachmängeln, wenn es die </a:t>
            </a:r>
            <a:r>
              <a:rPr lang="de-DE" altLang="de-DE" sz="2000" i="1" dirty="0">
                <a:solidFill>
                  <a:srgbClr val="FF0000"/>
                </a:solidFill>
              </a:rPr>
              <a:t>vereinbarte Beschaffenheit</a:t>
            </a:r>
            <a:r>
              <a:rPr lang="de-DE" altLang="de-DE" sz="2000" dirty="0">
                <a:solidFill>
                  <a:schemeClr val="tx1">
                    <a:lumMod val="85000"/>
                    <a:lumOff val="15000"/>
                  </a:schemeClr>
                </a:solidFill>
              </a:rPr>
              <a:t> hat. Soweit die Beschaffenheit nicht vereinbart ist, ist das Werk frei von Sachmängeln,</a:t>
            </a:r>
          </a:p>
          <a:p>
            <a:pPr marL="57150" indent="0" eaLnBrk="1" hangingPunct="1">
              <a:buFont typeface="Arial" panose="020B0604020202020204" pitchFamily="34" charset="0"/>
              <a:buNone/>
            </a:pPr>
            <a:r>
              <a:rPr lang="de-DE" altLang="de-DE" sz="2000" dirty="0">
                <a:solidFill>
                  <a:schemeClr val="tx1">
                    <a:lumMod val="85000"/>
                    <a:lumOff val="15000"/>
                  </a:schemeClr>
                </a:solidFill>
              </a:rPr>
              <a:t>1. wenn es sich für die </a:t>
            </a:r>
            <a:r>
              <a:rPr lang="de-DE" altLang="de-DE" sz="2000" i="1" dirty="0">
                <a:solidFill>
                  <a:srgbClr val="FF0000"/>
                </a:solidFill>
              </a:rPr>
              <a:t>nach dem Vertrag vorausgesetzte</a:t>
            </a:r>
            <a:r>
              <a:rPr lang="de-DE" altLang="de-DE" sz="2000" dirty="0">
                <a:solidFill>
                  <a:schemeClr val="tx1">
                    <a:lumMod val="85000"/>
                    <a:lumOff val="15000"/>
                  </a:schemeClr>
                </a:solidFill>
              </a:rPr>
              <a:t>, sonst</a:t>
            </a:r>
          </a:p>
          <a:p>
            <a:pPr marL="57150" indent="0" eaLnBrk="1" hangingPunct="1">
              <a:buFont typeface="Arial" panose="020B0604020202020204" pitchFamily="34" charset="0"/>
              <a:buNone/>
            </a:pPr>
            <a:r>
              <a:rPr lang="de-DE" altLang="de-DE" sz="2000" dirty="0">
                <a:solidFill>
                  <a:schemeClr val="tx1">
                    <a:lumMod val="85000"/>
                    <a:lumOff val="15000"/>
                  </a:schemeClr>
                </a:solidFill>
              </a:rPr>
              <a:t>2. für die gewöhnliche Verwendung </a:t>
            </a:r>
            <a:r>
              <a:rPr lang="de-DE" altLang="de-DE" sz="2000" i="1" dirty="0">
                <a:solidFill>
                  <a:srgbClr val="92D050"/>
                </a:solidFill>
              </a:rPr>
              <a:t>eignet </a:t>
            </a:r>
            <a:r>
              <a:rPr lang="de-DE" altLang="de-DE" sz="2000" dirty="0">
                <a:solidFill>
                  <a:schemeClr val="tx1">
                    <a:lumMod val="85000"/>
                    <a:lumOff val="15000"/>
                  </a:schemeClr>
                </a:solidFill>
              </a:rPr>
              <a:t>und eine </a:t>
            </a:r>
            <a:r>
              <a:rPr lang="de-DE" altLang="de-DE" sz="2000" i="1" dirty="0">
                <a:solidFill>
                  <a:srgbClr val="92D050"/>
                </a:solidFill>
              </a:rPr>
              <a:t>Beschaffenheit aufweist, die bei Werken der gleichen Art üblich ist </a:t>
            </a:r>
            <a:r>
              <a:rPr lang="de-DE" altLang="de-DE" sz="2000" dirty="0">
                <a:solidFill>
                  <a:schemeClr val="tx1">
                    <a:lumMod val="85000"/>
                    <a:lumOff val="15000"/>
                  </a:schemeClr>
                </a:solidFill>
              </a:rPr>
              <a:t>und die der Besteller </a:t>
            </a:r>
            <a:r>
              <a:rPr lang="de-DE" altLang="de-DE" sz="2000" i="1" dirty="0">
                <a:solidFill>
                  <a:srgbClr val="92D050"/>
                </a:solidFill>
                <a:uFill>
                  <a:solidFill>
                    <a:srgbClr val="FF0000"/>
                  </a:solidFill>
                </a:uFill>
              </a:rPr>
              <a:t>nach der Art des Werkes erwarten kann</a:t>
            </a:r>
            <a:r>
              <a:rPr lang="de-DE" altLang="de-DE" sz="2000" dirty="0">
                <a:solidFill>
                  <a:schemeClr val="tx1">
                    <a:lumMod val="85000"/>
                    <a:lumOff val="15000"/>
                  </a:schemeClr>
                </a:solidFill>
              </a:rPr>
              <a:t>.</a:t>
            </a:r>
          </a:p>
          <a:p>
            <a:pPr marL="57150" indent="0" eaLnBrk="1" hangingPunct="1">
              <a:buFont typeface="Arial" panose="020B0604020202020204" pitchFamily="34" charset="0"/>
              <a:buNone/>
            </a:pPr>
            <a:r>
              <a:rPr lang="de-DE" altLang="de-DE" sz="2000" dirty="0">
                <a:solidFill>
                  <a:schemeClr val="tx1">
                    <a:lumMod val="85000"/>
                    <a:lumOff val="15000"/>
                  </a:schemeClr>
                </a:solidFill>
              </a:rPr>
              <a:t>Einem Sachmangel steht es gleich, wenn der Unternehmer ein anderes als das bestellte Werk oder das Werk in zu geringer Menge herstellt.</a:t>
            </a:r>
          </a:p>
          <a:p>
            <a:pPr marL="57150" indent="0" eaLnBrk="1" hangingPunct="1">
              <a:buFont typeface="Arial" panose="020B0604020202020204" pitchFamily="34" charset="0"/>
              <a:buNone/>
            </a:pPr>
            <a:r>
              <a:rPr lang="de-DE" altLang="de-DE" sz="2000" dirty="0">
                <a:solidFill>
                  <a:schemeClr val="tx1">
                    <a:lumMod val="85000"/>
                    <a:lumOff val="15000"/>
                  </a:schemeClr>
                </a:solidFill>
              </a:rPr>
              <a:t>(3) Das Werk ist frei von Rechtsmängeln, wenn Dritte in Bezug auf das Werk keine oder nur die im Vertrag übernommenen Rechte gegen den Besteller geltend machen können</a:t>
            </a:r>
          </a:p>
          <a:p>
            <a:pPr marL="57150" indent="0" eaLnBrk="1" hangingPunct="1">
              <a:buFont typeface="Arial" panose="020B0604020202020204" pitchFamily="34" charset="0"/>
              <a:buNone/>
            </a:pPr>
            <a:endParaRPr lang="de-DE" altLang="de-DE" sz="2200" dirty="0"/>
          </a:p>
        </p:txBody>
      </p:sp>
    </p:spTree>
    <p:extLst>
      <p:ext uri="{BB962C8B-B14F-4D97-AF65-F5344CB8AC3E}">
        <p14:creationId xmlns:p14="http://schemas.microsoft.com/office/powerpoint/2010/main" val="2009114508"/>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106" name="Group 2">
            <a:extLst>
              <a:ext uri="{FF2B5EF4-FFF2-40B4-BE49-F238E27FC236}">
                <a16:creationId xmlns:a16="http://schemas.microsoft.com/office/drawing/2014/main" id="{9865A657-E091-FE57-FF5C-F338B33B008B}"/>
              </a:ext>
            </a:extLst>
          </p:cNvPr>
          <p:cNvGrpSpPr>
            <a:grpSpLocks/>
          </p:cNvGrpSpPr>
          <p:nvPr/>
        </p:nvGrpSpPr>
        <p:grpSpPr bwMode="auto">
          <a:xfrm>
            <a:off x="-4763" y="6350"/>
            <a:ext cx="9144001" cy="730250"/>
            <a:chOff x="-3" y="4"/>
            <a:chExt cx="5760" cy="460"/>
          </a:xfrm>
        </p:grpSpPr>
        <p:sp>
          <p:nvSpPr>
            <p:cNvPr id="47119" name="Rectangle 3">
              <a:extLst>
                <a:ext uri="{FF2B5EF4-FFF2-40B4-BE49-F238E27FC236}">
                  <a16:creationId xmlns:a16="http://schemas.microsoft.com/office/drawing/2014/main" id="{698CB896-A0B6-D437-2B83-15327A0E23AC}"/>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47120" name="Line 4">
              <a:extLst>
                <a:ext uri="{FF2B5EF4-FFF2-40B4-BE49-F238E27FC236}">
                  <a16:creationId xmlns:a16="http://schemas.microsoft.com/office/drawing/2014/main" id="{82068D56-FE52-FACA-421C-8EE8AE5D2E27}"/>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7121" name="Line 5">
              <a:extLst>
                <a:ext uri="{FF2B5EF4-FFF2-40B4-BE49-F238E27FC236}">
                  <a16:creationId xmlns:a16="http://schemas.microsoft.com/office/drawing/2014/main" id="{39D8AA39-45A7-6FF2-7D7B-77F1FF529303}"/>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7122" name="Line 6">
              <a:extLst>
                <a:ext uri="{FF2B5EF4-FFF2-40B4-BE49-F238E27FC236}">
                  <a16:creationId xmlns:a16="http://schemas.microsoft.com/office/drawing/2014/main" id="{B4DA6619-D0D5-6AA7-A159-98DB1365D699}"/>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7123" name="Line 7">
              <a:extLst>
                <a:ext uri="{FF2B5EF4-FFF2-40B4-BE49-F238E27FC236}">
                  <a16:creationId xmlns:a16="http://schemas.microsoft.com/office/drawing/2014/main" id="{4EE38F8D-ACF7-5C74-5E24-9FB82C3E9F23}"/>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47107" name="Group 8">
            <a:extLst>
              <a:ext uri="{FF2B5EF4-FFF2-40B4-BE49-F238E27FC236}">
                <a16:creationId xmlns:a16="http://schemas.microsoft.com/office/drawing/2014/main" id="{402345F7-5271-F7AF-B7FB-2DB0F1E1DA7D}"/>
              </a:ext>
            </a:extLst>
          </p:cNvPr>
          <p:cNvGrpSpPr>
            <a:grpSpLocks/>
          </p:cNvGrpSpPr>
          <p:nvPr/>
        </p:nvGrpSpPr>
        <p:grpSpPr bwMode="auto">
          <a:xfrm>
            <a:off x="0" y="0"/>
            <a:ext cx="2133600" cy="685800"/>
            <a:chOff x="0" y="0"/>
            <a:chExt cx="1344" cy="432"/>
          </a:xfrm>
        </p:grpSpPr>
        <p:sp>
          <p:nvSpPr>
            <p:cNvPr id="47114" name="Rectangle 9">
              <a:extLst>
                <a:ext uri="{FF2B5EF4-FFF2-40B4-BE49-F238E27FC236}">
                  <a16:creationId xmlns:a16="http://schemas.microsoft.com/office/drawing/2014/main" id="{5AE97A18-436E-A273-BB5B-6932CDB6C671}"/>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7115" name="Line 10">
              <a:extLst>
                <a:ext uri="{FF2B5EF4-FFF2-40B4-BE49-F238E27FC236}">
                  <a16:creationId xmlns:a16="http://schemas.microsoft.com/office/drawing/2014/main" id="{CD4A81F7-6BBC-D172-FFF3-746EA13463FB}"/>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7116" name="Line 11">
              <a:extLst>
                <a:ext uri="{FF2B5EF4-FFF2-40B4-BE49-F238E27FC236}">
                  <a16:creationId xmlns:a16="http://schemas.microsoft.com/office/drawing/2014/main" id="{CF854328-5CE8-2272-E36C-1A33A6E7C6C4}"/>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7117" name="Line 12">
              <a:extLst>
                <a:ext uri="{FF2B5EF4-FFF2-40B4-BE49-F238E27FC236}">
                  <a16:creationId xmlns:a16="http://schemas.microsoft.com/office/drawing/2014/main" id="{93E73BB4-9384-E347-95BE-12B399A7C951}"/>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7118" name="Line 13">
              <a:extLst>
                <a:ext uri="{FF2B5EF4-FFF2-40B4-BE49-F238E27FC236}">
                  <a16:creationId xmlns:a16="http://schemas.microsoft.com/office/drawing/2014/main" id="{6A9F3ECF-2C29-7F35-FD59-044765275AF1}"/>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47108" name="Picture 14">
            <a:extLst>
              <a:ext uri="{FF2B5EF4-FFF2-40B4-BE49-F238E27FC236}">
                <a16:creationId xmlns:a16="http://schemas.microsoft.com/office/drawing/2014/main" id="{A26DC44D-3617-5786-DF93-C43B8F38EB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7109" name="Text Box 15">
            <a:extLst>
              <a:ext uri="{FF2B5EF4-FFF2-40B4-BE49-F238E27FC236}">
                <a16:creationId xmlns:a16="http://schemas.microsoft.com/office/drawing/2014/main" id="{476587B2-1F87-D484-9791-81201DF0ADCD}"/>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7110" name="Rectangle 16">
            <a:extLst>
              <a:ext uri="{FF2B5EF4-FFF2-40B4-BE49-F238E27FC236}">
                <a16:creationId xmlns:a16="http://schemas.microsoft.com/office/drawing/2014/main" id="{36F1DCBC-4E4F-8872-32A0-D5764568A9E0}"/>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7111" name="Text Box 17">
            <a:extLst>
              <a:ext uri="{FF2B5EF4-FFF2-40B4-BE49-F238E27FC236}">
                <a16:creationId xmlns:a16="http://schemas.microsoft.com/office/drawing/2014/main" id="{610F5304-83E7-A1A4-88AD-597B6310483D}"/>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47112" name="Rectangle 18">
            <a:extLst>
              <a:ext uri="{FF2B5EF4-FFF2-40B4-BE49-F238E27FC236}">
                <a16:creationId xmlns:a16="http://schemas.microsoft.com/office/drawing/2014/main" id="{14BEF5BF-FBE3-AF0B-0A0D-E53E65AE1330}"/>
              </a:ext>
            </a:extLst>
          </p:cNvPr>
          <p:cNvSpPr>
            <a:spLocks noGrp="1" noChangeArrowheads="1"/>
          </p:cNvSpPr>
          <p:nvPr>
            <p:ph type="title"/>
          </p:nvPr>
        </p:nvSpPr>
        <p:spPr>
          <a:xfrm>
            <a:off x="684213" y="836614"/>
            <a:ext cx="7767637" cy="415924"/>
          </a:xfrm>
        </p:spPr>
        <p:txBody>
          <a:bodyPr/>
          <a:lstStyle/>
          <a:p>
            <a:pPr algn="l" eaLnBrk="1" hangingPunct="1"/>
            <a:r>
              <a:rPr lang="de-DE" altLang="de-DE" sz="2400" dirty="0">
                <a:solidFill>
                  <a:srgbClr val="002060"/>
                </a:solidFill>
              </a:rPr>
              <a:t>Beweisantrag oder Rechtsfrage?</a:t>
            </a:r>
          </a:p>
        </p:txBody>
      </p:sp>
      <p:sp>
        <p:nvSpPr>
          <p:cNvPr id="47113" name="Rectangle 19">
            <a:extLst>
              <a:ext uri="{FF2B5EF4-FFF2-40B4-BE49-F238E27FC236}">
                <a16:creationId xmlns:a16="http://schemas.microsoft.com/office/drawing/2014/main" id="{82B3CA43-19E3-298D-FC5E-14E505A7BB6B}"/>
              </a:ext>
            </a:extLst>
          </p:cNvPr>
          <p:cNvSpPr>
            <a:spLocks noGrp="1" noChangeArrowheads="1"/>
          </p:cNvSpPr>
          <p:nvPr>
            <p:ph type="body" idx="1"/>
          </p:nvPr>
        </p:nvSpPr>
        <p:spPr>
          <a:xfrm>
            <a:off x="323528" y="1252538"/>
            <a:ext cx="8424936" cy="5243511"/>
          </a:xfrm>
        </p:spPr>
        <p:txBody>
          <a:bodyPr/>
          <a:lstStyle/>
          <a:p>
            <a:pPr marL="57150" indent="0" eaLnBrk="1" hangingPunct="1">
              <a:buFont typeface="Arial" panose="020B0604020202020204" pitchFamily="34" charset="0"/>
              <a:buNone/>
            </a:pPr>
            <a:endParaRPr lang="de-DE" altLang="de-DE" sz="2200" dirty="0"/>
          </a:p>
          <a:p>
            <a:pPr marL="57150" indent="0" eaLnBrk="1" hangingPunct="1">
              <a:buFont typeface="Arial" panose="020B0604020202020204" pitchFamily="34" charset="0"/>
              <a:buNone/>
            </a:pPr>
            <a:r>
              <a:rPr lang="de-DE" altLang="de-DE" sz="2200" dirty="0">
                <a:latin typeface="Arial" panose="020B0604020202020204" pitchFamily="34" charset="0"/>
                <a:cs typeface="Arial" panose="020B0604020202020204" pitchFamily="34" charset="0"/>
              </a:rPr>
              <a:t>Der Beweisbeschluss darf keine Rechtsfragen enthalten.</a:t>
            </a:r>
          </a:p>
          <a:p>
            <a:pPr marL="57150" indent="0" eaLnBrk="1" hangingPunct="1">
              <a:buFont typeface="Arial" panose="020B0604020202020204" pitchFamily="34" charset="0"/>
              <a:buNone/>
            </a:pPr>
            <a:endParaRPr lang="de-DE" altLang="de-DE" sz="2200" dirty="0">
              <a:latin typeface="Arial" panose="020B0604020202020204" pitchFamily="34" charset="0"/>
              <a:cs typeface="Arial" panose="020B0604020202020204" pitchFamily="34" charset="0"/>
            </a:endParaRPr>
          </a:p>
          <a:p>
            <a:pPr marL="57150" indent="0" eaLnBrk="1" hangingPunct="1">
              <a:buFont typeface="Arial" panose="020B0604020202020204" pitchFamily="34" charset="0"/>
              <a:buNone/>
            </a:pPr>
            <a:r>
              <a:rPr lang="de-DE" altLang="de-DE" sz="2200" dirty="0">
                <a:latin typeface="Arial" panose="020B0604020202020204" pitchFamily="34" charset="0"/>
                <a:cs typeface="Arial" panose="020B0604020202020204" pitchFamily="34" charset="0"/>
              </a:rPr>
              <a:t>	</a:t>
            </a:r>
            <a:endParaRPr lang="de-DE" altLang="de-DE" sz="2200" i="1" dirty="0">
              <a:latin typeface="Arial" panose="020B0604020202020204" pitchFamily="34" charset="0"/>
              <a:cs typeface="Arial" panose="020B0604020202020204" pitchFamily="34" charset="0"/>
            </a:endParaRPr>
          </a:p>
          <a:p>
            <a:pPr marL="57150" marR="0" lvl="0" indent="0" algn="ctr" defTabSz="685800" rtl="0" eaLnBrk="1" fontAlgn="base" latinLnBrk="0" hangingPunct="1">
              <a:lnSpc>
                <a:spcPct val="100000"/>
              </a:lnSpc>
              <a:spcBef>
                <a:spcPts val="750"/>
              </a:spcBef>
              <a:spcAft>
                <a:spcPct val="0"/>
              </a:spcAft>
              <a:buClrTx/>
              <a:buSzTx/>
              <a:buFont typeface="Arial" panose="020B0604020202020204" pitchFamily="34" charset="0"/>
              <a:buNone/>
              <a:tabLst/>
              <a:defRPr/>
            </a:pPr>
            <a:r>
              <a:rPr kumimoji="0" lang="de-DE" altLang="de-DE" sz="2000" b="1"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 359 ZPO</a:t>
            </a:r>
          </a:p>
          <a:p>
            <a:pPr marL="57150" marR="0" lvl="0" indent="0" algn="ctr" defTabSz="685800" rtl="0" eaLnBrk="1" fontAlgn="base" latinLnBrk="0" hangingPunct="1">
              <a:lnSpc>
                <a:spcPct val="100000"/>
              </a:lnSpc>
              <a:spcBef>
                <a:spcPts val="750"/>
              </a:spcBef>
              <a:spcAft>
                <a:spcPct val="0"/>
              </a:spcAft>
              <a:buClrTx/>
              <a:buSzTx/>
              <a:buFont typeface="Arial" panose="020B0604020202020204" pitchFamily="34" charset="0"/>
              <a:buNone/>
              <a:tabLst/>
              <a:defRPr/>
            </a:pPr>
            <a:r>
              <a:rPr kumimoji="0" lang="de-DE" altLang="de-DE" sz="2000" b="1"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Inhalt des Beweisbeschlusses</a:t>
            </a:r>
          </a:p>
          <a:p>
            <a:pPr marL="57150" marR="0" lvl="0" indent="0" algn="l" defTabSz="685800" rtl="0" eaLnBrk="1" fontAlgn="base" latinLnBrk="0" hangingPunct="1">
              <a:lnSpc>
                <a:spcPct val="100000"/>
              </a:lnSpc>
              <a:spcBef>
                <a:spcPts val="750"/>
              </a:spcBef>
              <a:spcAft>
                <a:spcPct val="0"/>
              </a:spcAft>
              <a:buClrTx/>
              <a:buSzTx/>
              <a:buFont typeface="Arial" panose="020B0604020202020204" pitchFamily="34" charset="0"/>
              <a:buNone/>
              <a:tabLst/>
              <a:defRPr/>
            </a:pPr>
            <a:r>
              <a:rPr kumimoji="0" lang="de-DE" altLang="de-DE" sz="2000" b="0"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Der Beweisbeschluss enthält:</a:t>
            </a:r>
          </a:p>
          <a:p>
            <a:pPr marL="57150" marR="0" lvl="0" indent="0" algn="l" defTabSz="685800" rtl="0" eaLnBrk="1" fontAlgn="base" latinLnBrk="0" hangingPunct="1">
              <a:lnSpc>
                <a:spcPct val="100000"/>
              </a:lnSpc>
              <a:spcBef>
                <a:spcPts val="750"/>
              </a:spcBef>
              <a:spcAft>
                <a:spcPct val="0"/>
              </a:spcAft>
              <a:buClrTx/>
              <a:buSzTx/>
              <a:buFont typeface="Arial" panose="020B0604020202020204" pitchFamily="34" charset="0"/>
              <a:buNone/>
              <a:tabLst/>
              <a:defRPr/>
            </a:pPr>
            <a:r>
              <a:rPr kumimoji="0" lang="de-DE" altLang="de-DE" sz="2000" b="0"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1.	die Bezeichnung der streitigen </a:t>
            </a:r>
            <a:r>
              <a:rPr kumimoji="0" lang="de-DE" altLang="de-DE" sz="2000" b="0" i="0" u="none" strike="noStrike" kern="1200" cap="none" spc="0" normalizeH="0" baseline="0" noProof="0" dirty="0">
                <a:ln>
                  <a:noFill/>
                </a:ln>
                <a:solidFill>
                  <a:srgbClr val="92D050"/>
                </a:solidFill>
                <a:effectLst/>
                <a:uLnTx/>
                <a:uFillTx/>
                <a:latin typeface="Arial" panose="020B0604020202020204" pitchFamily="34" charset="0"/>
                <a:ea typeface="Verdana" panose="020B0604030504040204" pitchFamily="34" charset="0"/>
                <a:cs typeface="Arial" panose="020B0604020202020204" pitchFamily="34" charset="0"/>
              </a:rPr>
              <a:t>Tatsachen</a:t>
            </a:r>
            <a:r>
              <a:rPr kumimoji="0" lang="de-DE" altLang="de-DE" sz="2000" b="0"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 über die der Beweis zu erheben ist;</a:t>
            </a:r>
          </a:p>
          <a:p>
            <a:pPr marL="57150" marR="0" lvl="0" indent="0" algn="l" defTabSz="685800" rtl="0" eaLnBrk="1" fontAlgn="base" latinLnBrk="0" hangingPunct="1">
              <a:lnSpc>
                <a:spcPct val="90000"/>
              </a:lnSpc>
              <a:spcBef>
                <a:spcPts val="750"/>
              </a:spcBef>
              <a:spcAft>
                <a:spcPct val="0"/>
              </a:spcAft>
              <a:buClrTx/>
              <a:buSzTx/>
              <a:buFont typeface="Arial" panose="020B0604020202020204" pitchFamily="34" charset="0"/>
              <a:buNone/>
              <a:tabLst/>
              <a:defRPr/>
            </a:pPr>
            <a:r>
              <a:rPr kumimoji="0" lang="de-DE" altLang="de-DE" sz="2000" b="0"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 […]</a:t>
            </a:r>
            <a:endParaRPr lang="de-DE" altLang="de-DE" sz="2200" b="1" dirty="0">
              <a:latin typeface="Arial" panose="020B0604020202020204" pitchFamily="34" charset="0"/>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66762"/>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325847" y="811134"/>
            <a:ext cx="7984306" cy="383952"/>
          </a:xfrm>
        </p:spPr>
        <p:txBody>
          <a:bodyPr/>
          <a:lstStyle/>
          <a:p>
            <a:pPr algn="l" eaLnBrk="1" hangingPunct="1"/>
            <a:r>
              <a:rPr kumimoji="0" lang="de-DE" sz="2400" b="0" i="0" u="none" strike="noStrike" kern="1200" cap="none" spc="0" normalizeH="0" baseline="0" noProof="0" dirty="0">
                <a:ln>
                  <a:noFill/>
                </a:ln>
                <a:solidFill>
                  <a:srgbClr val="002060"/>
                </a:solidFill>
                <a:effectLst/>
                <a:uLnTx/>
                <a:uFillTx/>
                <a:latin typeface="Calibri" panose="020F0502020204030204" pitchFamily="34" charset="0"/>
                <a:cs typeface="Calibri" panose="020F0502020204030204" pitchFamily="34" charset="0"/>
              </a:rPr>
              <a:t>Beweisantrag oder </a:t>
            </a:r>
            <a:r>
              <a:rPr lang="de-DE" sz="2400" dirty="0">
                <a:solidFill>
                  <a:srgbClr val="002060"/>
                </a:solidFill>
                <a:latin typeface="Calibri" panose="020F0502020204030204" pitchFamily="34" charset="0"/>
                <a:cs typeface="Calibri" panose="020F0502020204030204" pitchFamily="34" charset="0"/>
              </a:rPr>
              <a:t>Rechtsfrage</a:t>
            </a:r>
            <a:r>
              <a:rPr kumimoji="0" lang="de-DE" sz="2400" b="0" i="0" u="none" strike="noStrike" kern="1200" cap="none" spc="0" normalizeH="0" baseline="0" noProof="0" dirty="0">
                <a:ln>
                  <a:noFill/>
                </a:ln>
                <a:solidFill>
                  <a:srgbClr val="002060"/>
                </a:solidFill>
                <a:effectLst/>
                <a:uLnTx/>
                <a:uFillTx/>
                <a:latin typeface="Calibri" panose="020F0502020204030204" pitchFamily="34" charset="0"/>
                <a:cs typeface="Calibri" panose="020F0502020204030204" pitchFamily="34" charset="0"/>
              </a:rPr>
              <a:t>?</a:t>
            </a:r>
            <a:endParaRPr lang="de-DE" altLang="de-DE" sz="2400" dirty="0">
              <a:solidFill>
                <a:srgbClr val="002060"/>
              </a:solidFill>
              <a:latin typeface="Calibri" panose="020F0502020204030204" pitchFamily="34" charset="0"/>
              <a:cs typeface="Calibri" panose="020F0502020204030204" pitchFamily="34" charset="0"/>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323528" y="1198419"/>
            <a:ext cx="8642672" cy="5407168"/>
          </a:xfrm>
        </p:spPr>
        <p:txBody>
          <a:bodyPr/>
          <a:lstStyle/>
          <a:p>
            <a:pPr marL="57150" indent="0" algn="ctr" eaLnBrk="1" hangingPunct="1">
              <a:buFont typeface="Arial" panose="020B0604020202020204" pitchFamily="34" charset="0"/>
              <a:buNone/>
            </a:pPr>
            <a:r>
              <a:rPr lang="de-DE" altLang="de-DE" sz="2400" dirty="0">
                <a:latin typeface="Arial" panose="020B0604020202020204" pitchFamily="34" charset="0"/>
                <a:cs typeface="Arial" panose="020B0604020202020204" pitchFamily="34" charset="0"/>
              </a:rPr>
              <a:t>Juristischer Mangel  vs. Technischer Mangel</a:t>
            </a:r>
          </a:p>
          <a:p>
            <a:pPr marL="342900" lvl="0" indent="-342900" defTabSz="457200" eaLnBrk="1" fontAlgn="auto" hangingPunct="1">
              <a:lnSpc>
                <a:spcPct val="100000"/>
              </a:lnSpc>
              <a:spcBef>
                <a:spcPts val="1000"/>
              </a:spcBef>
              <a:spcAft>
                <a:spcPts val="0"/>
              </a:spcAft>
              <a:buClr>
                <a:srgbClr val="0070C0"/>
              </a:buClr>
              <a:buSzPct val="80000"/>
              <a:buFont typeface="Wingdings 3" charset="2"/>
              <a:buChar char=""/>
              <a:defRPr/>
            </a:pPr>
            <a:r>
              <a:rPr lang="de-DE" sz="2400" dirty="0">
                <a:solidFill>
                  <a:prstClr val="black">
                    <a:lumMod val="75000"/>
                    <a:lumOff val="25000"/>
                  </a:prstClr>
                </a:solidFill>
                <a:latin typeface="Arial" panose="020B0604020202020204" pitchFamily="34" charset="0"/>
                <a:cs typeface="Arial" panose="020B0604020202020204" pitchFamily="34" charset="0"/>
              </a:rPr>
              <a:t>Aufgabentrennung beachten:	Das Gericht ist für das Juristische zuständig, der Sachverständige für das Tatsächliche</a:t>
            </a:r>
          </a:p>
          <a:p>
            <a:pPr marL="742950" lvl="1" indent="-285750" defTabSz="457200" eaLnBrk="1" fontAlgn="auto" hangingPunct="1">
              <a:lnSpc>
                <a:spcPct val="100000"/>
              </a:lnSpc>
              <a:spcBef>
                <a:spcPts val="1000"/>
              </a:spcBef>
              <a:spcAft>
                <a:spcPts val="0"/>
              </a:spcAft>
              <a:buClr>
                <a:srgbClr val="0070C0"/>
              </a:buClr>
              <a:buSzPct val="80000"/>
              <a:buFont typeface="Wingdings 3" charset="2"/>
              <a:buChar char=""/>
              <a:defRPr/>
            </a:pPr>
            <a:r>
              <a:rPr lang="de-DE" sz="2400" dirty="0">
                <a:solidFill>
                  <a:srgbClr val="90C226"/>
                </a:solidFill>
                <a:latin typeface="Arial" panose="020B0604020202020204" pitchFamily="34" charset="0"/>
                <a:cs typeface="Arial" panose="020B0604020202020204" pitchFamily="34" charset="0"/>
              </a:rPr>
              <a:t>Wie ist die Lage vor Ort?</a:t>
            </a:r>
          </a:p>
          <a:p>
            <a:pPr marL="742950" lvl="1" indent="-285750" defTabSz="457200" eaLnBrk="1" fontAlgn="auto" hangingPunct="1">
              <a:lnSpc>
                <a:spcPct val="100000"/>
              </a:lnSpc>
              <a:spcBef>
                <a:spcPts val="1000"/>
              </a:spcBef>
              <a:spcAft>
                <a:spcPts val="0"/>
              </a:spcAft>
              <a:buClr>
                <a:srgbClr val="0070C0"/>
              </a:buClr>
              <a:buSzPct val="80000"/>
              <a:buFont typeface="Wingdings 3" charset="2"/>
              <a:buChar char=""/>
              <a:defRPr/>
            </a:pPr>
            <a:r>
              <a:rPr lang="de-DE" sz="2400" dirty="0">
                <a:solidFill>
                  <a:srgbClr val="90C226"/>
                </a:solidFill>
                <a:latin typeface="Arial" panose="020B0604020202020204" pitchFamily="34" charset="0"/>
                <a:cs typeface="Arial" panose="020B0604020202020204" pitchFamily="34" charset="0"/>
              </a:rPr>
              <a:t>Entspricht die Ausführung dem, was von fachgerechter Arbeit gefordert werden muss? (Technischer Mangel)</a:t>
            </a:r>
          </a:p>
          <a:p>
            <a:pPr marL="742950" lvl="1" indent="-285750" defTabSz="457200" eaLnBrk="1" fontAlgn="auto" hangingPunct="1">
              <a:lnSpc>
                <a:spcPct val="100000"/>
              </a:lnSpc>
              <a:spcBef>
                <a:spcPts val="1000"/>
              </a:spcBef>
              <a:spcAft>
                <a:spcPts val="0"/>
              </a:spcAft>
              <a:buClr>
                <a:srgbClr val="0070C0"/>
              </a:buClr>
              <a:buSzPct val="80000"/>
              <a:buFont typeface="Wingdings 3" charset="2"/>
              <a:buChar char=""/>
              <a:defRPr/>
            </a:pPr>
            <a:r>
              <a:rPr lang="de-DE" sz="2400" dirty="0">
                <a:solidFill>
                  <a:srgbClr val="90C226"/>
                </a:solidFill>
                <a:latin typeface="Arial" panose="020B0604020202020204" pitchFamily="34" charset="0"/>
                <a:cs typeface="Arial" panose="020B0604020202020204" pitchFamily="34" charset="0"/>
              </a:rPr>
              <a:t>Wenn nein: warum nicht? Hier: welche Vorschriften sind zugrunde zu legen?</a:t>
            </a:r>
          </a:p>
          <a:p>
            <a:pPr marL="342900" lvl="0" indent="-285750" defTabSz="457200" eaLnBrk="1" fontAlgn="auto" hangingPunct="1">
              <a:lnSpc>
                <a:spcPct val="100000"/>
              </a:lnSpc>
              <a:spcBef>
                <a:spcPts val="1000"/>
              </a:spcBef>
              <a:spcAft>
                <a:spcPts val="0"/>
              </a:spcAft>
              <a:buClr>
                <a:srgbClr val="0070C0"/>
              </a:buClr>
              <a:buSzPct val="80000"/>
              <a:buFont typeface="Wingdings 3" charset="2"/>
              <a:buChar char=""/>
              <a:defRPr/>
            </a:pPr>
            <a:r>
              <a:rPr lang="de-DE" sz="2400" dirty="0">
                <a:solidFill>
                  <a:prstClr val="black">
                    <a:lumMod val="75000"/>
                    <a:lumOff val="25000"/>
                  </a:prstClr>
                </a:solidFill>
                <a:latin typeface="Arial" panose="020B0604020202020204" pitchFamily="34" charset="0"/>
                <a:cs typeface="Arial" panose="020B0604020202020204" pitchFamily="34" charset="0"/>
              </a:rPr>
              <a:t>Keine Bewertung des Sachverhaltes „drum herum“ </a:t>
            </a:r>
          </a:p>
          <a:p>
            <a:pPr lvl="2" defTabSz="457200" eaLnBrk="1" fontAlgn="auto" hangingPunct="1">
              <a:lnSpc>
                <a:spcPct val="100000"/>
              </a:lnSpc>
              <a:spcBef>
                <a:spcPts val="1000"/>
              </a:spcBef>
              <a:spcAft>
                <a:spcPts val="0"/>
              </a:spcAft>
              <a:buClr>
                <a:srgbClr val="0070C0"/>
              </a:buClr>
              <a:buSzPct val="80000"/>
              <a:buFont typeface="Wingdings 3" charset="2"/>
              <a:buChar char=""/>
              <a:defRPr/>
            </a:pPr>
            <a:r>
              <a:rPr lang="de-DE" dirty="0">
                <a:solidFill>
                  <a:srgbClr val="FF0000"/>
                </a:solidFill>
                <a:latin typeface="Arial" panose="020B0604020202020204" pitchFamily="34" charset="0"/>
                <a:cs typeface="Arial" panose="020B0604020202020204" pitchFamily="34" charset="0"/>
              </a:rPr>
              <a:t>Nicht: </a:t>
            </a:r>
            <a:r>
              <a:rPr lang="de-DE" dirty="0">
                <a:solidFill>
                  <a:prstClr val="black">
                    <a:lumMod val="75000"/>
                    <a:lumOff val="25000"/>
                  </a:prstClr>
                </a:solidFill>
                <a:latin typeface="Arial" panose="020B0604020202020204" pitchFamily="34" charset="0"/>
                <a:cs typeface="Arial" panose="020B0604020202020204" pitchFamily="34" charset="0"/>
              </a:rPr>
              <a:t>Was war vertraglich vereinbart? War die Art der Ausführung vertraglich vereinbart?</a:t>
            </a:r>
          </a:p>
          <a:p>
            <a:pPr marL="57150" indent="0" eaLnBrk="1" hangingPunct="1">
              <a:buFont typeface="Arial" panose="020B0604020202020204" pitchFamily="34" charset="0"/>
              <a:buNone/>
            </a:pPr>
            <a:endParaRPr lang="de-DE" altLang="de-DE" sz="2200" dirty="0"/>
          </a:p>
        </p:txBody>
      </p:sp>
    </p:spTree>
    <p:extLst>
      <p:ext uri="{BB962C8B-B14F-4D97-AF65-F5344CB8AC3E}">
        <p14:creationId xmlns:p14="http://schemas.microsoft.com/office/powerpoint/2010/main" val="2359431221"/>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Group 2">
            <a:extLst>
              <a:ext uri="{FF2B5EF4-FFF2-40B4-BE49-F238E27FC236}">
                <a16:creationId xmlns:a16="http://schemas.microsoft.com/office/drawing/2014/main" id="{F7120818-9F63-C5F8-8FB9-A6998604BCED}"/>
              </a:ext>
            </a:extLst>
          </p:cNvPr>
          <p:cNvGrpSpPr>
            <a:grpSpLocks/>
          </p:cNvGrpSpPr>
          <p:nvPr/>
        </p:nvGrpSpPr>
        <p:grpSpPr bwMode="auto">
          <a:xfrm>
            <a:off x="-4763" y="6350"/>
            <a:ext cx="9144001" cy="730250"/>
            <a:chOff x="-3" y="4"/>
            <a:chExt cx="5760" cy="460"/>
          </a:xfrm>
        </p:grpSpPr>
        <p:sp>
          <p:nvSpPr>
            <p:cNvPr id="16399" name="Rectangle 3">
              <a:extLst>
                <a:ext uri="{FF2B5EF4-FFF2-40B4-BE49-F238E27FC236}">
                  <a16:creationId xmlns:a16="http://schemas.microsoft.com/office/drawing/2014/main" id="{4870B6D0-EE39-B4C5-9A87-54644679D0F0}"/>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16400" name="Line 4">
              <a:extLst>
                <a:ext uri="{FF2B5EF4-FFF2-40B4-BE49-F238E27FC236}">
                  <a16:creationId xmlns:a16="http://schemas.microsoft.com/office/drawing/2014/main" id="{C8C4F4B3-728F-60D1-3327-2C35EB6E6BD8}"/>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6401" name="Line 5">
              <a:extLst>
                <a:ext uri="{FF2B5EF4-FFF2-40B4-BE49-F238E27FC236}">
                  <a16:creationId xmlns:a16="http://schemas.microsoft.com/office/drawing/2014/main" id="{00FBEF96-C076-D8A3-4FA7-C1DA2E30B646}"/>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6402" name="Line 6">
              <a:extLst>
                <a:ext uri="{FF2B5EF4-FFF2-40B4-BE49-F238E27FC236}">
                  <a16:creationId xmlns:a16="http://schemas.microsoft.com/office/drawing/2014/main" id="{46AEAC6C-0FB3-B874-7059-2CACD08B358D}"/>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6403" name="Line 7">
              <a:extLst>
                <a:ext uri="{FF2B5EF4-FFF2-40B4-BE49-F238E27FC236}">
                  <a16:creationId xmlns:a16="http://schemas.microsoft.com/office/drawing/2014/main" id="{CAFC8E66-BC2C-CFBE-5588-E70108C0867F}"/>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16387" name="Group 8">
            <a:extLst>
              <a:ext uri="{FF2B5EF4-FFF2-40B4-BE49-F238E27FC236}">
                <a16:creationId xmlns:a16="http://schemas.microsoft.com/office/drawing/2014/main" id="{23389C22-2CDA-DD01-0E21-924716D030AE}"/>
              </a:ext>
            </a:extLst>
          </p:cNvPr>
          <p:cNvGrpSpPr>
            <a:grpSpLocks/>
          </p:cNvGrpSpPr>
          <p:nvPr/>
        </p:nvGrpSpPr>
        <p:grpSpPr bwMode="auto">
          <a:xfrm>
            <a:off x="0" y="0"/>
            <a:ext cx="2133600" cy="685800"/>
            <a:chOff x="0" y="0"/>
            <a:chExt cx="1344" cy="432"/>
          </a:xfrm>
        </p:grpSpPr>
        <p:sp>
          <p:nvSpPr>
            <p:cNvPr id="16394" name="Rectangle 9">
              <a:extLst>
                <a:ext uri="{FF2B5EF4-FFF2-40B4-BE49-F238E27FC236}">
                  <a16:creationId xmlns:a16="http://schemas.microsoft.com/office/drawing/2014/main" id="{D9F7291B-F6DE-2568-847E-0BAB52C1E0D4}"/>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16395" name="Line 10">
              <a:extLst>
                <a:ext uri="{FF2B5EF4-FFF2-40B4-BE49-F238E27FC236}">
                  <a16:creationId xmlns:a16="http://schemas.microsoft.com/office/drawing/2014/main" id="{D580E231-E7D2-604F-CD54-76987E15FF59}"/>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6396" name="Line 11">
              <a:extLst>
                <a:ext uri="{FF2B5EF4-FFF2-40B4-BE49-F238E27FC236}">
                  <a16:creationId xmlns:a16="http://schemas.microsoft.com/office/drawing/2014/main" id="{D0151338-C4EB-ACD7-F2BA-41E370ABA9CE}"/>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6397" name="Line 12">
              <a:extLst>
                <a:ext uri="{FF2B5EF4-FFF2-40B4-BE49-F238E27FC236}">
                  <a16:creationId xmlns:a16="http://schemas.microsoft.com/office/drawing/2014/main" id="{4FED1144-D3C2-310A-9B46-CBBDC37C43E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6398" name="Line 13">
              <a:extLst>
                <a:ext uri="{FF2B5EF4-FFF2-40B4-BE49-F238E27FC236}">
                  <a16:creationId xmlns:a16="http://schemas.microsoft.com/office/drawing/2014/main" id="{0F0FF1BC-F2FD-4EFD-996B-45BB85D1DB79}"/>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16388" name="Picture 14">
            <a:extLst>
              <a:ext uri="{FF2B5EF4-FFF2-40B4-BE49-F238E27FC236}">
                <a16:creationId xmlns:a16="http://schemas.microsoft.com/office/drawing/2014/main" id="{1039E359-A59E-1AC4-446B-917ACDE1D3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389" name="Text Box 15">
            <a:extLst>
              <a:ext uri="{FF2B5EF4-FFF2-40B4-BE49-F238E27FC236}">
                <a16:creationId xmlns:a16="http://schemas.microsoft.com/office/drawing/2014/main" id="{12CCB0E5-61FD-F253-054B-83F62155EE5C}"/>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16390" name="Rectangle 16">
            <a:extLst>
              <a:ext uri="{FF2B5EF4-FFF2-40B4-BE49-F238E27FC236}">
                <a16:creationId xmlns:a16="http://schemas.microsoft.com/office/drawing/2014/main" id="{E74F155A-7985-F937-4A40-53735073D395}"/>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16391" name="Text Box 17">
            <a:extLst>
              <a:ext uri="{FF2B5EF4-FFF2-40B4-BE49-F238E27FC236}">
                <a16:creationId xmlns:a16="http://schemas.microsoft.com/office/drawing/2014/main" id="{47639448-3B36-0FD0-8FFF-61A6C6A5E8D2}"/>
              </a:ext>
            </a:extLst>
          </p:cNvPr>
          <p:cNvSpPr txBox="1">
            <a:spLocks noChangeArrowheads="1"/>
          </p:cNvSpPr>
          <p:nvPr/>
        </p:nvSpPr>
        <p:spPr bwMode="auto">
          <a:xfrm>
            <a:off x="185341" y="896547"/>
            <a:ext cx="8280400" cy="777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r>
              <a:rPr lang="en-GB" altLang="de-DE" sz="2400" b="1" dirty="0">
                <a:solidFill>
                  <a:srgbClr val="002060"/>
                </a:solidFill>
              </a:rPr>
              <a:t>Die Rolle des </a:t>
            </a:r>
            <a:r>
              <a:rPr lang="en-GB" altLang="de-DE" sz="2400" b="1" dirty="0" err="1">
                <a:solidFill>
                  <a:srgbClr val="002060"/>
                </a:solidFill>
              </a:rPr>
              <a:t>Sachverständigen</a:t>
            </a:r>
            <a:r>
              <a:rPr lang="en-GB" altLang="de-DE" sz="2400" b="1" dirty="0">
                <a:solidFill>
                  <a:srgbClr val="002060"/>
                </a:solidFill>
              </a:rPr>
              <a:t>:</a:t>
            </a:r>
          </a:p>
          <a:p>
            <a:pPr>
              <a:lnSpc>
                <a:spcPct val="93000"/>
              </a:lnSpc>
              <a:spcBef>
                <a:spcPct val="0"/>
              </a:spcBef>
              <a:buFont typeface="Arial" panose="020B0604020202020204" pitchFamily="34" charset="0"/>
              <a:buNone/>
            </a:pPr>
            <a:endParaRPr lang="en-GB" altLang="de-DE" sz="2400" dirty="0"/>
          </a:p>
        </p:txBody>
      </p:sp>
      <p:sp>
        <p:nvSpPr>
          <p:cNvPr id="16392" name="Rectangle 18">
            <a:extLst>
              <a:ext uri="{FF2B5EF4-FFF2-40B4-BE49-F238E27FC236}">
                <a16:creationId xmlns:a16="http://schemas.microsoft.com/office/drawing/2014/main" id="{AD2D4D85-E709-7519-C6D5-189FDE7C67EB}"/>
              </a:ext>
            </a:extLst>
          </p:cNvPr>
          <p:cNvSpPr>
            <a:spLocks noGrp="1" noChangeArrowheads="1"/>
          </p:cNvSpPr>
          <p:nvPr>
            <p:ph type="title"/>
          </p:nvPr>
        </p:nvSpPr>
        <p:spPr>
          <a:xfrm>
            <a:off x="683418" y="1414463"/>
            <a:ext cx="7767637" cy="1006426"/>
          </a:xfrm>
        </p:spPr>
        <p:txBody>
          <a:bodyPr/>
          <a:lstStyle/>
          <a:p>
            <a:pPr eaLnBrk="1" hangingPunct="1"/>
            <a:r>
              <a:rPr lang="de-DE" altLang="de-DE" sz="2400" b="1" dirty="0">
                <a:solidFill>
                  <a:srgbClr val="002060"/>
                </a:solidFill>
              </a:rPr>
              <a:t>„In dem selbständigen Beweisverfahren“</a:t>
            </a:r>
            <a:br>
              <a:rPr lang="de-DE" altLang="de-DE" sz="2400" b="1" dirty="0">
                <a:solidFill>
                  <a:srgbClr val="002060"/>
                </a:solidFill>
              </a:rPr>
            </a:br>
            <a:r>
              <a:rPr lang="de-DE" altLang="de-DE" sz="2400" b="1" dirty="0">
                <a:solidFill>
                  <a:srgbClr val="002060"/>
                </a:solidFill>
              </a:rPr>
              <a:t>oder auch: „2 OH 0000/23“</a:t>
            </a:r>
            <a:br>
              <a:rPr lang="de-DE" altLang="de-DE" sz="2400" b="1" dirty="0"/>
            </a:br>
            <a:endParaRPr lang="de-DE" altLang="de-DE" sz="2400" dirty="0"/>
          </a:p>
        </p:txBody>
      </p:sp>
      <p:sp>
        <p:nvSpPr>
          <p:cNvPr id="7177" name="Rectangle 19">
            <a:extLst>
              <a:ext uri="{FF2B5EF4-FFF2-40B4-BE49-F238E27FC236}">
                <a16:creationId xmlns:a16="http://schemas.microsoft.com/office/drawing/2014/main" id="{2FAAB4A7-8816-4E35-3397-0184C98E3457}"/>
              </a:ext>
            </a:extLst>
          </p:cNvPr>
          <p:cNvSpPr>
            <a:spLocks noGrp="1" noChangeArrowheads="1"/>
          </p:cNvSpPr>
          <p:nvPr>
            <p:ph type="body" idx="1"/>
          </p:nvPr>
        </p:nvSpPr>
        <p:spPr>
          <a:xfrm>
            <a:off x="185341" y="2192325"/>
            <a:ext cx="8268097" cy="4022738"/>
          </a:xfrm>
        </p:spPr>
        <p:txBody>
          <a:bodyPr/>
          <a:lstStyle/>
          <a:p>
            <a:pPr marL="400050" indent="-342900" eaLnBrk="1" hangingPunct="1">
              <a:buFontTx/>
              <a:buChar char="-"/>
              <a:defRPr/>
            </a:pPr>
            <a:r>
              <a:rPr lang="de-DE" altLang="de-DE" sz="2200" dirty="0"/>
              <a:t>Beginn: Parteiantrag auf Feststellung bestimmter Tatsachen</a:t>
            </a:r>
          </a:p>
          <a:p>
            <a:pPr marL="400050" indent="-342900" eaLnBrk="1" hangingPunct="1">
              <a:buFontTx/>
              <a:buChar char="-"/>
              <a:defRPr/>
            </a:pPr>
            <a:r>
              <a:rPr lang="de-DE" altLang="de-DE" sz="2200" dirty="0"/>
              <a:t>Ende: (Ergänzungs-) Gutachten, kein Urteil</a:t>
            </a:r>
          </a:p>
          <a:p>
            <a:pPr marL="400050" indent="-342900" eaLnBrk="1" hangingPunct="1">
              <a:buFontTx/>
              <a:buChar char="-"/>
              <a:defRPr/>
            </a:pPr>
            <a:r>
              <a:rPr lang="de-DE" altLang="de-DE" sz="2200" dirty="0"/>
              <a:t>Rein tatsachenbezogene Fragen, keine juristische Bewertung</a:t>
            </a:r>
          </a:p>
          <a:p>
            <a:pPr marL="57150" indent="0" eaLnBrk="1" hangingPunct="1">
              <a:buNone/>
              <a:defRPr/>
            </a:pPr>
            <a:endParaRPr lang="de-DE" altLang="de-DE" sz="2200" dirty="0"/>
          </a:p>
          <a:p>
            <a:pPr marL="400050" indent="-342900" eaLnBrk="1" hangingPunct="1">
              <a:buFontTx/>
              <a:buChar char="-"/>
              <a:defRPr/>
            </a:pPr>
            <a:r>
              <a:rPr lang="de-DE" altLang="de-DE" sz="2200" dirty="0"/>
              <a:t>Privatgutachten ≠ Beweis</a:t>
            </a:r>
          </a:p>
          <a:p>
            <a:pPr marL="400050" indent="-342900" eaLnBrk="1" hangingPunct="1">
              <a:buFontTx/>
              <a:buChar char="-"/>
              <a:defRPr/>
            </a:pPr>
            <a:r>
              <a:rPr lang="de-DE" altLang="de-DE" sz="2200" dirty="0"/>
              <a:t>Beweiswirkung nur über </a:t>
            </a:r>
            <a:r>
              <a:rPr lang="de-DE" altLang="de-DE" sz="2200" u="sng" dirty="0"/>
              <a:t>gerichtliches</a:t>
            </a:r>
            <a:r>
              <a:rPr lang="de-DE" altLang="de-DE" sz="2200" dirty="0"/>
              <a:t> Gutachten (= im Auftrag des Gerichts)</a:t>
            </a:r>
          </a:p>
          <a:p>
            <a:pPr marL="57150" indent="0" eaLnBrk="1" hangingPunct="1">
              <a:buNone/>
              <a:defRPr/>
            </a:pPr>
            <a:endParaRPr lang="de-DE" altLang="de-DE" sz="2200" dirty="0"/>
          </a:p>
          <a:p>
            <a:pPr marL="400050" indent="-342900" eaLnBrk="1" hangingPunct="1">
              <a:buFontTx/>
              <a:buChar char="-"/>
              <a:defRPr/>
            </a:pPr>
            <a:r>
              <a:rPr lang="de-DE" altLang="de-DE" sz="2200" dirty="0"/>
              <a:t>Beweissicherung (Eilverfahren!)</a:t>
            </a:r>
          </a:p>
          <a:p>
            <a:pPr marL="400050" indent="-342900" eaLnBrk="1" hangingPunct="1">
              <a:buFontTx/>
              <a:buChar char="-"/>
              <a:defRPr/>
            </a:pPr>
            <a:r>
              <a:rPr lang="de-DE" altLang="de-DE" sz="2200" dirty="0"/>
              <a:t>Vermeidung eines Rechtsstreits </a:t>
            </a:r>
          </a:p>
        </p:txBody>
      </p:sp>
    </p:spTree>
    <p:extLst>
      <p:ext uri="{BB962C8B-B14F-4D97-AF65-F5344CB8AC3E}">
        <p14:creationId xmlns:p14="http://schemas.microsoft.com/office/powerpoint/2010/main" val="415834834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106" name="Group 2">
            <a:extLst>
              <a:ext uri="{FF2B5EF4-FFF2-40B4-BE49-F238E27FC236}">
                <a16:creationId xmlns:a16="http://schemas.microsoft.com/office/drawing/2014/main" id="{9865A657-E091-FE57-FF5C-F338B33B008B}"/>
              </a:ext>
            </a:extLst>
          </p:cNvPr>
          <p:cNvGrpSpPr>
            <a:grpSpLocks/>
          </p:cNvGrpSpPr>
          <p:nvPr/>
        </p:nvGrpSpPr>
        <p:grpSpPr bwMode="auto">
          <a:xfrm>
            <a:off x="-4763" y="6350"/>
            <a:ext cx="9144001" cy="730250"/>
            <a:chOff x="-3" y="4"/>
            <a:chExt cx="5760" cy="460"/>
          </a:xfrm>
        </p:grpSpPr>
        <p:sp>
          <p:nvSpPr>
            <p:cNvPr id="47119" name="Rectangle 3">
              <a:extLst>
                <a:ext uri="{FF2B5EF4-FFF2-40B4-BE49-F238E27FC236}">
                  <a16:creationId xmlns:a16="http://schemas.microsoft.com/office/drawing/2014/main" id="{698CB896-A0B6-D437-2B83-15327A0E23AC}"/>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47120" name="Line 4">
              <a:extLst>
                <a:ext uri="{FF2B5EF4-FFF2-40B4-BE49-F238E27FC236}">
                  <a16:creationId xmlns:a16="http://schemas.microsoft.com/office/drawing/2014/main" id="{82068D56-FE52-FACA-421C-8EE8AE5D2E27}"/>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7121" name="Line 5">
              <a:extLst>
                <a:ext uri="{FF2B5EF4-FFF2-40B4-BE49-F238E27FC236}">
                  <a16:creationId xmlns:a16="http://schemas.microsoft.com/office/drawing/2014/main" id="{39D8AA39-45A7-6FF2-7D7B-77F1FF529303}"/>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7122" name="Line 6">
              <a:extLst>
                <a:ext uri="{FF2B5EF4-FFF2-40B4-BE49-F238E27FC236}">
                  <a16:creationId xmlns:a16="http://schemas.microsoft.com/office/drawing/2014/main" id="{B4DA6619-D0D5-6AA7-A159-98DB1365D699}"/>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7123" name="Line 7">
              <a:extLst>
                <a:ext uri="{FF2B5EF4-FFF2-40B4-BE49-F238E27FC236}">
                  <a16:creationId xmlns:a16="http://schemas.microsoft.com/office/drawing/2014/main" id="{4EE38F8D-ACF7-5C74-5E24-9FB82C3E9F23}"/>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47107" name="Group 8">
            <a:extLst>
              <a:ext uri="{FF2B5EF4-FFF2-40B4-BE49-F238E27FC236}">
                <a16:creationId xmlns:a16="http://schemas.microsoft.com/office/drawing/2014/main" id="{402345F7-5271-F7AF-B7FB-2DB0F1E1DA7D}"/>
              </a:ext>
            </a:extLst>
          </p:cNvPr>
          <p:cNvGrpSpPr>
            <a:grpSpLocks/>
          </p:cNvGrpSpPr>
          <p:nvPr/>
        </p:nvGrpSpPr>
        <p:grpSpPr bwMode="auto">
          <a:xfrm>
            <a:off x="0" y="0"/>
            <a:ext cx="2133600" cy="685800"/>
            <a:chOff x="0" y="0"/>
            <a:chExt cx="1344" cy="432"/>
          </a:xfrm>
        </p:grpSpPr>
        <p:sp>
          <p:nvSpPr>
            <p:cNvPr id="47114" name="Rectangle 9">
              <a:extLst>
                <a:ext uri="{FF2B5EF4-FFF2-40B4-BE49-F238E27FC236}">
                  <a16:creationId xmlns:a16="http://schemas.microsoft.com/office/drawing/2014/main" id="{5AE97A18-436E-A273-BB5B-6932CDB6C671}"/>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7115" name="Line 10">
              <a:extLst>
                <a:ext uri="{FF2B5EF4-FFF2-40B4-BE49-F238E27FC236}">
                  <a16:creationId xmlns:a16="http://schemas.microsoft.com/office/drawing/2014/main" id="{CD4A81F7-6BBC-D172-FFF3-746EA13463FB}"/>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7116" name="Line 11">
              <a:extLst>
                <a:ext uri="{FF2B5EF4-FFF2-40B4-BE49-F238E27FC236}">
                  <a16:creationId xmlns:a16="http://schemas.microsoft.com/office/drawing/2014/main" id="{CF854328-5CE8-2272-E36C-1A33A6E7C6C4}"/>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7117" name="Line 12">
              <a:extLst>
                <a:ext uri="{FF2B5EF4-FFF2-40B4-BE49-F238E27FC236}">
                  <a16:creationId xmlns:a16="http://schemas.microsoft.com/office/drawing/2014/main" id="{93E73BB4-9384-E347-95BE-12B399A7C951}"/>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7118" name="Line 13">
              <a:extLst>
                <a:ext uri="{FF2B5EF4-FFF2-40B4-BE49-F238E27FC236}">
                  <a16:creationId xmlns:a16="http://schemas.microsoft.com/office/drawing/2014/main" id="{6A9F3ECF-2C29-7F35-FD59-044765275AF1}"/>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47108" name="Picture 14">
            <a:extLst>
              <a:ext uri="{FF2B5EF4-FFF2-40B4-BE49-F238E27FC236}">
                <a16:creationId xmlns:a16="http://schemas.microsoft.com/office/drawing/2014/main" id="{A26DC44D-3617-5786-DF93-C43B8F38EB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7109" name="Text Box 15">
            <a:extLst>
              <a:ext uri="{FF2B5EF4-FFF2-40B4-BE49-F238E27FC236}">
                <a16:creationId xmlns:a16="http://schemas.microsoft.com/office/drawing/2014/main" id="{476587B2-1F87-D484-9791-81201DF0ADCD}"/>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7110" name="Rectangle 16">
            <a:extLst>
              <a:ext uri="{FF2B5EF4-FFF2-40B4-BE49-F238E27FC236}">
                <a16:creationId xmlns:a16="http://schemas.microsoft.com/office/drawing/2014/main" id="{36F1DCBC-4E4F-8872-32A0-D5764568A9E0}"/>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7111" name="Text Box 17">
            <a:extLst>
              <a:ext uri="{FF2B5EF4-FFF2-40B4-BE49-F238E27FC236}">
                <a16:creationId xmlns:a16="http://schemas.microsoft.com/office/drawing/2014/main" id="{610F5304-83E7-A1A4-88AD-597B6310483D}"/>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47112" name="Rectangle 18">
            <a:extLst>
              <a:ext uri="{FF2B5EF4-FFF2-40B4-BE49-F238E27FC236}">
                <a16:creationId xmlns:a16="http://schemas.microsoft.com/office/drawing/2014/main" id="{14BEF5BF-FBE3-AF0B-0A0D-E53E65AE1330}"/>
              </a:ext>
            </a:extLst>
          </p:cNvPr>
          <p:cNvSpPr>
            <a:spLocks noGrp="1" noChangeArrowheads="1"/>
          </p:cNvSpPr>
          <p:nvPr>
            <p:ph type="title"/>
          </p:nvPr>
        </p:nvSpPr>
        <p:spPr>
          <a:xfrm>
            <a:off x="684213" y="836614"/>
            <a:ext cx="7767637" cy="415924"/>
          </a:xfrm>
        </p:spPr>
        <p:txBody>
          <a:bodyPr/>
          <a:lstStyle/>
          <a:p>
            <a:pPr algn="l" eaLnBrk="1" hangingPunct="1"/>
            <a:r>
              <a:rPr lang="de-DE" altLang="de-DE" sz="2400" dirty="0">
                <a:solidFill>
                  <a:srgbClr val="002060"/>
                </a:solidFill>
              </a:rPr>
              <a:t>Beweisantrag oder Rechtsfrage?</a:t>
            </a:r>
          </a:p>
        </p:txBody>
      </p:sp>
      <p:sp>
        <p:nvSpPr>
          <p:cNvPr id="47113" name="Rectangle 19">
            <a:extLst>
              <a:ext uri="{FF2B5EF4-FFF2-40B4-BE49-F238E27FC236}">
                <a16:creationId xmlns:a16="http://schemas.microsoft.com/office/drawing/2014/main" id="{82B3CA43-19E3-298D-FC5E-14E505A7BB6B}"/>
              </a:ext>
            </a:extLst>
          </p:cNvPr>
          <p:cNvSpPr>
            <a:spLocks noGrp="1" noChangeArrowheads="1"/>
          </p:cNvSpPr>
          <p:nvPr>
            <p:ph type="body" idx="1"/>
          </p:nvPr>
        </p:nvSpPr>
        <p:spPr>
          <a:xfrm>
            <a:off x="323528" y="1252538"/>
            <a:ext cx="8424936" cy="5243511"/>
          </a:xfrm>
        </p:spPr>
        <p:txBody>
          <a:bodyPr/>
          <a:lstStyle/>
          <a:p>
            <a:pPr marL="57150" indent="0" eaLnBrk="1" hangingPunct="1">
              <a:buFont typeface="Arial" panose="020B0604020202020204" pitchFamily="34" charset="0"/>
              <a:buNone/>
            </a:pPr>
            <a:endParaRPr lang="de-DE" altLang="de-DE" sz="2200" b="1" dirty="0"/>
          </a:p>
          <a:p>
            <a:pPr marL="57150" indent="0" eaLnBrk="1" hangingPunct="1">
              <a:buFont typeface="Arial" panose="020B0604020202020204" pitchFamily="34" charset="0"/>
              <a:buNone/>
            </a:pPr>
            <a:r>
              <a:rPr lang="de-DE" altLang="de-DE" sz="2400" dirty="0">
                <a:latin typeface="Arial" panose="020B0604020202020204" pitchFamily="34" charset="0"/>
                <a:cs typeface="Arial" panose="020B0604020202020204" pitchFamily="34" charset="0"/>
              </a:rPr>
              <a:t>Beispiele für Rechtsfragen sind:</a:t>
            </a:r>
          </a:p>
          <a:p>
            <a:pPr marL="57150" indent="0" eaLnBrk="1" hangingPunct="1">
              <a:buFont typeface="Arial" panose="020B0604020202020204" pitchFamily="34" charset="0"/>
              <a:buNone/>
            </a:pPr>
            <a:endParaRPr lang="de-DE" altLang="de-DE" sz="2400" dirty="0">
              <a:latin typeface="Arial" panose="020B0604020202020204" pitchFamily="34" charset="0"/>
              <a:cs typeface="Arial" panose="020B0604020202020204" pitchFamily="34" charset="0"/>
            </a:endParaRPr>
          </a:p>
          <a:p>
            <a:pPr marL="400050" indent="-342900" eaLnBrk="1" hangingPunct="1">
              <a:buFontTx/>
              <a:buChar char="-"/>
            </a:pPr>
            <a:r>
              <a:rPr lang="de-DE" altLang="de-DE" sz="2400" dirty="0">
                <a:latin typeface="Arial" panose="020B0604020202020204" pitchFamily="34" charset="0"/>
                <a:cs typeface="Arial" panose="020B0604020202020204" pitchFamily="34" charset="0"/>
              </a:rPr>
              <a:t>Ist die Rechnung des Klägers prüfbar?</a:t>
            </a:r>
          </a:p>
          <a:p>
            <a:pPr marL="400050" indent="-342900" eaLnBrk="1" hangingPunct="1">
              <a:buFontTx/>
              <a:buChar char="-"/>
            </a:pPr>
            <a:r>
              <a:rPr lang="de-DE" altLang="de-DE" sz="2400" dirty="0">
                <a:latin typeface="Arial" panose="020B0604020202020204" pitchFamily="34" charset="0"/>
                <a:cs typeface="Arial" panose="020B0604020202020204" pitchFamily="34" charset="0"/>
              </a:rPr>
              <a:t>Ist der Aufwand der Mangelbeseitigung in Anbetracht des Grades Beeinträchtigung des Baus durch den Mangel unverhältnismäßig?</a:t>
            </a:r>
          </a:p>
          <a:p>
            <a:pPr marL="400050" indent="-342900" eaLnBrk="1" hangingPunct="1">
              <a:buFontTx/>
              <a:buChar char="-"/>
            </a:pPr>
            <a:r>
              <a:rPr lang="de-DE" altLang="de-DE" sz="2400" dirty="0">
                <a:latin typeface="Arial" panose="020B0604020202020204" pitchFamily="34" charset="0"/>
                <a:cs typeface="Arial" panose="020B0604020202020204" pitchFamily="34" charset="0"/>
              </a:rPr>
              <a:t>War der Beklagte verpflichtet, gegen die Planung Bedenken anzumelden?</a:t>
            </a:r>
          </a:p>
          <a:p>
            <a:pPr marL="57150" indent="0" eaLnBrk="1" hangingPunct="1">
              <a:buFont typeface="Arial" panose="020B0604020202020204" pitchFamily="34" charset="0"/>
              <a:buNone/>
            </a:pPr>
            <a:r>
              <a:rPr lang="de-DE" altLang="de-DE" sz="2400" dirty="0">
                <a:solidFill>
                  <a:srgbClr val="00B0F0"/>
                </a:solidFill>
                <a:latin typeface="Arial" panose="020B0604020202020204" pitchFamily="34" charset="0"/>
                <a:cs typeface="Arial" panose="020B0604020202020204" pitchFamily="34" charset="0"/>
              </a:rPr>
              <a:t>	Richtig wäre:</a:t>
            </a:r>
          </a:p>
          <a:p>
            <a:pPr marL="57150" indent="0" eaLnBrk="1" hangingPunct="1">
              <a:buFont typeface="Arial" panose="020B0604020202020204" pitchFamily="34" charset="0"/>
              <a:buNone/>
            </a:pPr>
            <a:r>
              <a:rPr lang="de-DE" altLang="de-DE" sz="2400" dirty="0">
                <a:solidFill>
                  <a:srgbClr val="00B0F0"/>
                </a:solidFill>
                <a:latin typeface="Arial" panose="020B0604020202020204" pitchFamily="34" charset="0"/>
                <a:cs typeface="Arial" panose="020B0604020202020204" pitchFamily="34" charset="0"/>
              </a:rPr>
              <a:t>	</a:t>
            </a:r>
            <a:r>
              <a:rPr lang="de-DE" altLang="de-DE" sz="2400" i="1" dirty="0">
                <a:solidFill>
                  <a:srgbClr val="00B0F0"/>
                </a:solidFill>
                <a:latin typeface="Arial" panose="020B0604020202020204" pitchFamily="34" charset="0"/>
                <a:cs typeface="Arial" panose="020B0604020202020204" pitchFamily="34" charset="0"/>
              </a:rPr>
              <a:t>„Konnte der Bauunternehmer die Fehler an der Vorarbeit 	erkennen? Ggfls. inwiefern?“</a:t>
            </a:r>
          </a:p>
          <a:p>
            <a:pPr marL="800100" lvl="1" indent="-342900" eaLnBrk="1" hangingPunct="1">
              <a:buFontTx/>
              <a:buChar char="-"/>
            </a:pPr>
            <a:endParaRPr lang="de-DE" altLang="de-DE" sz="1800" dirty="0"/>
          </a:p>
        </p:txBody>
      </p:sp>
    </p:spTree>
    <p:extLst>
      <p:ext uri="{BB962C8B-B14F-4D97-AF65-F5344CB8AC3E}">
        <p14:creationId xmlns:p14="http://schemas.microsoft.com/office/powerpoint/2010/main" val="411420822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154" name="Group 2">
            <a:extLst>
              <a:ext uri="{FF2B5EF4-FFF2-40B4-BE49-F238E27FC236}">
                <a16:creationId xmlns:a16="http://schemas.microsoft.com/office/drawing/2014/main" id="{898EF0E4-924D-DBEC-C25F-9D0F4BF99E0D}"/>
              </a:ext>
            </a:extLst>
          </p:cNvPr>
          <p:cNvGrpSpPr>
            <a:grpSpLocks/>
          </p:cNvGrpSpPr>
          <p:nvPr/>
        </p:nvGrpSpPr>
        <p:grpSpPr bwMode="auto">
          <a:xfrm>
            <a:off x="-4763" y="6350"/>
            <a:ext cx="9144001" cy="730250"/>
            <a:chOff x="-3" y="4"/>
            <a:chExt cx="5760" cy="460"/>
          </a:xfrm>
        </p:grpSpPr>
        <p:sp>
          <p:nvSpPr>
            <p:cNvPr id="49167" name="Rectangle 3">
              <a:extLst>
                <a:ext uri="{FF2B5EF4-FFF2-40B4-BE49-F238E27FC236}">
                  <a16:creationId xmlns:a16="http://schemas.microsoft.com/office/drawing/2014/main" id="{0A5076A7-AFF9-D85E-2784-E10FF87ACE3A}"/>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49168" name="Line 4">
              <a:extLst>
                <a:ext uri="{FF2B5EF4-FFF2-40B4-BE49-F238E27FC236}">
                  <a16:creationId xmlns:a16="http://schemas.microsoft.com/office/drawing/2014/main" id="{2E13CA5A-E8C8-C113-B5F9-CA407EC8FED2}"/>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9169" name="Line 5">
              <a:extLst>
                <a:ext uri="{FF2B5EF4-FFF2-40B4-BE49-F238E27FC236}">
                  <a16:creationId xmlns:a16="http://schemas.microsoft.com/office/drawing/2014/main" id="{B1684D92-1D11-D643-C7F5-EF54BC0DF2BC}"/>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9170" name="Line 6">
              <a:extLst>
                <a:ext uri="{FF2B5EF4-FFF2-40B4-BE49-F238E27FC236}">
                  <a16:creationId xmlns:a16="http://schemas.microsoft.com/office/drawing/2014/main" id="{189A522A-EBAF-2D87-E51E-8DEFB5C31014}"/>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9171" name="Line 7">
              <a:extLst>
                <a:ext uri="{FF2B5EF4-FFF2-40B4-BE49-F238E27FC236}">
                  <a16:creationId xmlns:a16="http://schemas.microsoft.com/office/drawing/2014/main" id="{E30668DA-ED15-65BF-E062-1A62EC82A727}"/>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49155" name="Group 8">
            <a:extLst>
              <a:ext uri="{FF2B5EF4-FFF2-40B4-BE49-F238E27FC236}">
                <a16:creationId xmlns:a16="http://schemas.microsoft.com/office/drawing/2014/main" id="{16DAA255-A5A9-6E38-E8B9-7A29FC344A05}"/>
              </a:ext>
            </a:extLst>
          </p:cNvPr>
          <p:cNvGrpSpPr>
            <a:grpSpLocks/>
          </p:cNvGrpSpPr>
          <p:nvPr/>
        </p:nvGrpSpPr>
        <p:grpSpPr bwMode="auto">
          <a:xfrm>
            <a:off x="0" y="0"/>
            <a:ext cx="2133600" cy="685800"/>
            <a:chOff x="0" y="0"/>
            <a:chExt cx="1344" cy="432"/>
          </a:xfrm>
        </p:grpSpPr>
        <p:sp>
          <p:nvSpPr>
            <p:cNvPr id="49162" name="Rectangle 9">
              <a:extLst>
                <a:ext uri="{FF2B5EF4-FFF2-40B4-BE49-F238E27FC236}">
                  <a16:creationId xmlns:a16="http://schemas.microsoft.com/office/drawing/2014/main" id="{49685527-FF6C-EE1E-D49D-11A94784A878}"/>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9163" name="Line 10">
              <a:extLst>
                <a:ext uri="{FF2B5EF4-FFF2-40B4-BE49-F238E27FC236}">
                  <a16:creationId xmlns:a16="http://schemas.microsoft.com/office/drawing/2014/main" id="{194B8564-08EE-90B1-EDF0-6990C92C5758}"/>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9164" name="Line 11">
              <a:extLst>
                <a:ext uri="{FF2B5EF4-FFF2-40B4-BE49-F238E27FC236}">
                  <a16:creationId xmlns:a16="http://schemas.microsoft.com/office/drawing/2014/main" id="{E0DB0374-6DCB-7C5B-197C-DFF83C2C4304}"/>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9165" name="Line 12">
              <a:extLst>
                <a:ext uri="{FF2B5EF4-FFF2-40B4-BE49-F238E27FC236}">
                  <a16:creationId xmlns:a16="http://schemas.microsoft.com/office/drawing/2014/main" id="{86AA317A-1775-9E37-DB55-4411DD5943D1}"/>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9166" name="Line 13">
              <a:extLst>
                <a:ext uri="{FF2B5EF4-FFF2-40B4-BE49-F238E27FC236}">
                  <a16:creationId xmlns:a16="http://schemas.microsoft.com/office/drawing/2014/main" id="{59A7A9A8-0D52-B4E6-295A-513BF4B10D81}"/>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49156" name="Picture 14">
            <a:extLst>
              <a:ext uri="{FF2B5EF4-FFF2-40B4-BE49-F238E27FC236}">
                <a16:creationId xmlns:a16="http://schemas.microsoft.com/office/drawing/2014/main" id="{3C1E8E1C-262E-5F9C-5DA6-8740C6EBE9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9157" name="Text Box 15">
            <a:extLst>
              <a:ext uri="{FF2B5EF4-FFF2-40B4-BE49-F238E27FC236}">
                <a16:creationId xmlns:a16="http://schemas.microsoft.com/office/drawing/2014/main" id="{EE1A3F22-D2C7-0512-31DA-650ABDA80D7E}"/>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9158" name="Rectangle 16">
            <a:extLst>
              <a:ext uri="{FF2B5EF4-FFF2-40B4-BE49-F238E27FC236}">
                <a16:creationId xmlns:a16="http://schemas.microsoft.com/office/drawing/2014/main" id="{CB46E4A4-89E3-08A6-BA28-0CDC5E002371}"/>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9159" name="Text Box 17">
            <a:extLst>
              <a:ext uri="{FF2B5EF4-FFF2-40B4-BE49-F238E27FC236}">
                <a16:creationId xmlns:a16="http://schemas.microsoft.com/office/drawing/2014/main" id="{12554E94-D182-2D51-2816-2C7DA837E5EE}"/>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49160" name="Rectangle 18">
            <a:extLst>
              <a:ext uri="{FF2B5EF4-FFF2-40B4-BE49-F238E27FC236}">
                <a16:creationId xmlns:a16="http://schemas.microsoft.com/office/drawing/2014/main" id="{024C1C61-1AAF-2FBF-8346-BEC37FB27898}"/>
              </a:ext>
            </a:extLst>
          </p:cNvPr>
          <p:cNvSpPr>
            <a:spLocks noGrp="1" noChangeArrowheads="1"/>
          </p:cNvSpPr>
          <p:nvPr>
            <p:ph type="title"/>
          </p:nvPr>
        </p:nvSpPr>
        <p:spPr>
          <a:xfrm>
            <a:off x="684213" y="836613"/>
            <a:ext cx="7767637" cy="1079500"/>
          </a:xfrm>
        </p:spPr>
        <p:txBody>
          <a:bodyPr/>
          <a:lstStyle/>
          <a:p>
            <a:pPr algn="l" eaLnBrk="1" hangingPunct="1"/>
            <a:r>
              <a:rPr lang="de-DE" altLang="de-DE" sz="2400" dirty="0">
                <a:solidFill>
                  <a:srgbClr val="002060"/>
                </a:solidFill>
              </a:rPr>
              <a:t>Beweisfrage oder Rechtsfrage?</a:t>
            </a:r>
          </a:p>
        </p:txBody>
      </p:sp>
      <p:sp>
        <p:nvSpPr>
          <p:cNvPr id="49161" name="Rectangle 19">
            <a:extLst>
              <a:ext uri="{FF2B5EF4-FFF2-40B4-BE49-F238E27FC236}">
                <a16:creationId xmlns:a16="http://schemas.microsoft.com/office/drawing/2014/main" id="{93DBF707-C298-4C99-E387-34486CA26C92}"/>
              </a:ext>
            </a:extLst>
          </p:cNvPr>
          <p:cNvSpPr>
            <a:spLocks noGrp="1" noChangeArrowheads="1"/>
          </p:cNvSpPr>
          <p:nvPr>
            <p:ph type="body" idx="1"/>
          </p:nvPr>
        </p:nvSpPr>
        <p:spPr>
          <a:xfrm>
            <a:off x="685800" y="1728788"/>
            <a:ext cx="7767638" cy="4486276"/>
          </a:xfrm>
        </p:spPr>
        <p:txBody>
          <a:bodyPr/>
          <a:lstStyle/>
          <a:p>
            <a:pPr marL="57150" indent="0" eaLnBrk="1" hangingPunct="1">
              <a:buFont typeface="Arial" panose="020B0604020202020204" pitchFamily="34" charset="0"/>
              <a:buNone/>
            </a:pPr>
            <a:r>
              <a:rPr lang="de-DE" altLang="de-DE" sz="2200" dirty="0">
                <a:latin typeface="Arial" panose="020B0604020202020204" pitchFamily="34" charset="0"/>
                <a:cs typeface="Arial" panose="020B0604020202020204" pitchFamily="34" charset="0"/>
              </a:rPr>
              <a:t>Keine Rechtsfrage ist die Frage nach dem Verstoß gegen die anerkannten Regeln der Technik. Obwohl schon die Bewertung, was genau die zum maßgeblichen Zeitpunkt geltende Regel der Technik ist, eine Rechtsfrage darstellt.</a:t>
            </a:r>
          </a:p>
          <a:p>
            <a:pPr marL="57150" indent="0" eaLnBrk="1" hangingPunct="1">
              <a:buFont typeface="Arial" panose="020B0604020202020204" pitchFamily="34" charset="0"/>
              <a:buNone/>
            </a:pPr>
            <a:endParaRPr lang="de-DE" altLang="de-DE" sz="2200" dirty="0">
              <a:latin typeface="Arial" panose="020B0604020202020204" pitchFamily="34" charset="0"/>
              <a:cs typeface="Arial" panose="020B0604020202020204" pitchFamily="34" charset="0"/>
            </a:endParaRPr>
          </a:p>
          <a:p>
            <a:pPr marL="57150" indent="0" eaLnBrk="1" hangingPunct="1">
              <a:buFont typeface="Arial" panose="020B0604020202020204" pitchFamily="34" charset="0"/>
              <a:buNone/>
            </a:pPr>
            <a:r>
              <a:rPr lang="de-DE" altLang="de-DE" sz="2200" dirty="0">
                <a:latin typeface="Arial" panose="020B0604020202020204" pitchFamily="34" charset="0"/>
                <a:cs typeface="Arial" panose="020B0604020202020204" pitchFamily="34" charset="0"/>
              </a:rPr>
              <a:t>Die insoweit weite Auslegung der Rechtsprechung dient der Streitvermeidung. </a:t>
            </a:r>
          </a:p>
          <a:p>
            <a:pPr marL="57150" indent="0" eaLnBrk="1" hangingPunct="1">
              <a:buFont typeface="Arial" panose="020B0604020202020204" pitchFamily="34" charset="0"/>
              <a:buNone/>
            </a:pPr>
            <a:endParaRPr lang="de-DE" altLang="de-DE" sz="2200" dirty="0">
              <a:latin typeface="Arial" panose="020B0604020202020204" pitchFamily="34" charset="0"/>
              <a:cs typeface="Arial" panose="020B0604020202020204" pitchFamily="34" charset="0"/>
            </a:endParaRPr>
          </a:p>
          <a:p>
            <a:pPr marL="57150" indent="0" eaLnBrk="1" hangingPunct="1">
              <a:buFont typeface="Arial" panose="020B0604020202020204" pitchFamily="34" charset="0"/>
              <a:buNone/>
            </a:pPr>
            <a:r>
              <a:rPr lang="de-DE" altLang="de-DE" sz="2200" u="sng" dirty="0" err="1">
                <a:latin typeface="Arial" panose="020B0604020202020204" pitchFamily="34" charset="0"/>
                <a:cs typeface="Arial" panose="020B0604020202020204" pitchFamily="34" charset="0"/>
              </a:rPr>
              <a:t>Bsp</a:t>
            </a:r>
            <a:r>
              <a:rPr lang="de-DE" altLang="de-DE" sz="2200" u="sng" dirty="0">
                <a:latin typeface="Arial" panose="020B0604020202020204" pitchFamily="34" charset="0"/>
                <a:cs typeface="Arial" panose="020B0604020202020204" pitchFamily="34" charset="0"/>
              </a:rPr>
              <a:t>: Risse im Beton.</a:t>
            </a:r>
          </a:p>
          <a:p>
            <a:pPr marL="57150" indent="0" eaLnBrk="1" hangingPunct="1">
              <a:buFont typeface="Arial" panose="020B0604020202020204" pitchFamily="34" charset="0"/>
              <a:buNone/>
            </a:pPr>
            <a:r>
              <a:rPr lang="de-DE" altLang="de-DE" sz="2200" dirty="0">
                <a:latin typeface="Arial" panose="020B0604020202020204" pitchFamily="34" charset="0"/>
                <a:cs typeface="Arial" panose="020B0604020202020204" pitchFamily="34" charset="0"/>
              </a:rPr>
              <a:t>Rissbreiten bis ca. 0,2mm stellen ggfls. gar keinen Mangel dar sondern sind hinzunehmen nach den einschlägigen Regeln der Technik. Dies ist vom SV zu klären.</a:t>
            </a:r>
          </a:p>
          <a:p>
            <a:pPr marL="57150" indent="0" eaLnBrk="1" hangingPunct="1">
              <a:buFont typeface="Arial" panose="020B0604020202020204" pitchFamily="34" charset="0"/>
              <a:buNone/>
            </a:pPr>
            <a:endParaRPr lang="de-DE" altLang="de-DE" sz="2200" b="1"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058" name="Group 2">
            <a:extLst>
              <a:ext uri="{FF2B5EF4-FFF2-40B4-BE49-F238E27FC236}">
                <a16:creationId xmlns:a16="http://schemas.microsoft.com/office/drawing/2014/main" id="{D458AF04-E533-E2F0-FC6D-FD2A231A213D}"/>
              </a:ext>
            </a:extLst>
          </p:cNvPr>
          <p:cNvGrpSpPr>
            <a:grpSpLocks/>
          </p:cNvGrpSpPr>
          <p:nvPr/>
        </p:nvGrpSpPr>
        <p:grpSpPr bwMode="auto">
          <a:xfrm>
            <a:off x="-4763" y="6350"/>
            <a:ext cx="9144001" cy="730250"/>
            <a:chOff x="-3" y="4"/>
            <a:chExt cx="5760" cy="460"/>
          </a:xfrm>
        </p:grpSpPr>
        <p:sp>
          <p:nvSpPr>
            <p:cNvPr id="45071" name="Rectangle 3">
              <a:extLst>
                <a:ext uri="{FF2B5EF4-FFF2-40B4-BE49-F238E27FC236}">
                  <a16:creationId xmlns:a16="http://schemas.microsoft.com/office/drawing/2014/main" id="{E8606E48-EBFF-3A10-7B38-F9D9B1C2F94F}"/>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45072" name="Line 4">
              <a:extLst>
                <a:ext uri="{FF2B5EF4-FFF2-40B4-BE49-F238E27FC236}">
                  <a16:creationId xmlns:a16="http://schemas.microsoft.com/office/drawing/2014/main" id="{A5C4F26B-7066-71F9-2409-67234A1CA940}"/>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5073" name="Line 5">
              <a:extLst>
                <a:ext uri="{FF2B5EF4-FFF2-40B4-BE49-F238E27FC236}">
                  <a16:creationId xmlns:a16="http://schemas.microsoft.com/office/drawing/2014/main" id="{1615C972-54AB-883A-2A5C-4D2D15CC47D9}"/>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5074" name="Line 6">
              <a:extLst>
                <a:ext uri="{FF2B5EF4-FFF2-40B4-BE49-F238E27FC236}">
                  <a16:creationId xmlns:a16="http://schemas.microsoft.com/office/drawing/2014/main" id="{5C5A2D8D-5276-EFE5-701C-8EF4EEF6709E}"/>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5075" name="Line 7">
              <a:extLst>
                <a:ext uri="{FF2B5EF4-FFF2-40B4-BE49-F238E27FC236}">
                  <a16:creationId xmlns:a16="http://schemas.microsoft.com/office/drawing/2014/main" id="{091BED83-5373-E8DB-FC0B-0599DDB3BAD8}"/>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45059" name="Group 8">
            <a:extLst>
              <a:ext uri="{FF2B5EF4-FFF2-40B4-BE49-F238E27FC236}">
                <a16:creationId xmlns:a16="http://schemas.microsoft.com/office/drawing/2014/main" id="{4B3E096A-080A-2879-2D96-578FEEDA88BF}"/>
              </a:ext>
            </a:extLst>
          </p:cNvPr>
          <p:cNvGrpSpPr>
            <a:grpSpLocks/>
          </p:cNvGrpSpPr>
          <p:nvPr/>
        </p:nvGrpSpPr>
        <p:grpSpPr bwMode="auto">
          <a:xfrm>
            <a:off x="0" y="0"/>
            <a:ext cx="2133600" cy="685800"/>
            <a:chOff x="0" y="0"/>
            <a:chExt cx="1344" cy="432"/>
          </a:xfrm>
        </p:grpSpPr>
        <p:sp>
          <p:nvSpPr>
            <p:cNvPr id="45066" name="Rectangle 9">
              <a:extLst>
                <a:ext uri="{FF2B5EF4-FFF2-40B4-BE49-F238E27FC236}">
                  <a16:creationId xmlns:a16="http://schemas.microsoft.com/office/drawing/2014/main" id="{7C67976F-89AB-95AE-9C58-EFA868E5DF3A}"/>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5067" name="Line 10">
              <a:extLst>
                <a:ext uri="{FF2B5EF4-FFF2-40B4-BE49-F238E27FC236}">
                  <a16:creationId xmlns:a16="http://schemas.microsoft.com/office/drawing/2014/main" id="{082FA5A5-102A-AFCF-B5B7-2B3BAD133274}"/>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5068" name="Line 11">
              <a:extLst>
                <a:ext uri="{FF2B5EF4-FFF2-40B4-BE49-F238E27FC236}">
                  <a16:creationId xmlns:a16="http://schemas.microsoft.com/office/drawing/2014/main" id="{264A06AD-C7A2-C0A4-46F4-91C241E041D3}"/>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5069" name="Line 12">
              <a:extLst>
                <a:ext uri="{FF2B5EF4-FFF2-40B4-BE49-F238E27FC236}">
                  <a16:creationId xmlns:a16="http://schemas.microsoft.com/office/drawing/2014/main" id="{798C5E86-7316-ABE7-3CDF-FC4C7B61D118}"/>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5070" name="Line 13">
              <a:extLst>
                <a:ext uri="{FF2B5EF4-FFF2-40B4-BE49-F238E27FC236}">
                  <a16:creationId xmlns:a16="http://schemas.microsoft.com/office/drawing/2014/main" id="{1344E349-D5D5-9A06-03A0-9962D33C2971}"/>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45060" name="Picture 14">
            <a:extLst>
              <a:ext uri="{FF2B5EF4-FFF2-40B4-BE49-F238E27FC236}">
                <a16:creationId xmlns:a16="http://schemas.microsoft.com/office/drawing/2014/main" id="{0C55C696-BE37-5804-E128-3A2BF5879D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5061" name="Text Box 15">
            <a:extLst>
              <a:ext uri="{FF2B5EF4-FFF2-40B4-BE49-F238E27FC236}">
                <a16:creationId xmlns:a16="http://schemas.microsoft.com/office/drawing/2014/main" id="{CDEA4115-62B5-2984-CE3A-1576C8273C3B}"/>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5062" name="Rectangle 16">
            <a:extLst>
              <a:ext uri="{FF2B5EF4-FFF2-40B4-BE49-F238E27FC236}">
                <a16:creationId xmlns:a16="http://schemas.microsoft.com/office/drawing/2014/main" id="{498F1B29-F5DB-161C-7DE6-8A3ADB05D7B6}"/>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5063" name="Text Box 17">
            <a:extLst>
              <a:ext uri="{FF2B5EF4-FFF2-40B4-BE49-F238E27FC236}">
                <a16:creationId xmlns:a16="http://schemas.microsoft.com/office/drawing/2014/main" id="{B07CF74F-0971-9A20-CC0D-651F2882BDE9}"/>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45064" name="Rectangle 18">
            <a:extLst>
              <a:ext uri="{FF2B5EF4-FFF2-40B4-BE49-F238E27FC236}">
                <a16:creationId xmlns:a16="http://schemas.microsoft.com/office/drawing/2014/main" id="{D018B1D0-7D9A-D5EB-6E8F-0C0AC39FB4C0}"/>
              </a:ext>
            </a:extLst>
          </p:cNvPr>
          <p:cNvSpPr>
            <a:spLocks noGrp="1" noChangeArrowheads="1"/>
          </p:cNvSpPr>
          <p:nvPr>
            <p:ph type="title"/>
          </p:nvPr>
        </p:nvSpPr>
        <p:spPr>
          <a:xfrm>
            <a:off x="684213" y="777875"/>
            <a:ext cx="7767637" cy="765174"/>
          </a:xfrm>
        </p:spPr>
        <p:txBody>
          <a:bodyPr/>
          <a:lstStyle/>
          <a:p>
            <a:pPr algn="l" eaLnBrk="1" hangingPunct="1"/>
            <a:r>
              <a:rPr lang="de-DE" altLang="de-DE" sz="2400" dirty="0">
                <a:solidFill>
                  <a:srgbClr val="002060"/>
                </a:solidFill>
              </a:rPr>
              <a:t>Beweisantrag oder Rechtsfrage?</a:t>
            </a:r>
          </a:p>
        </p:txBody>
      </p:sp>
      <p:sp>
        <p:nvSpPr>
          <p:cNvPr id="45065" name="Rectangle 19">
            <a:extLst>
              <a:ext uri="{FF2B5EF4-FFF2-40B4-BE49-F238E27FC236}">
                <a16:creationId xmlns:a16="http://schemas.microsoft.com/office/drawing/2014/main" id="{2943DBC6-4E9D-05C6-B1C0-6E4FD41B35A5}"/>
              </a:ext>
            </a:extLst>
          </p:cNvPr>
          <p:cNvSpPr>
            <a:spLocks noGrp="1" noChangeArrowheads="1"/>
          </p:cNvSpPr>
          <p:nvPr>
            <p:ph type="body" idx="1"/>
          </p:nvPr>
        </p:nvSpPr>
        <p:spPr>
          <a:xfrm>
            <a:off x="685800" y="1465262"/>
            <a:ext cx="7767638" cy="4749801"/>
          </a:xfrm>
        </p:spPr>
        <p:txBody>
          <a:bodyPr/>
          <a:lstStyle/>
          <a:p>
            <a:pPr marL="57150" indent="0" eaLnBrk="1" hangingPunct="1">
              <a:buFont typeface="Arial" panose="020B0604020202020204" pitchFamily="34" charset="0"/>
              <a:buNone/>
            </a:pPr>
            <a:r>
              <a:rPr lang="de-DE" altLang="de-DE" sz="2200" dirty="0">
                <a:latin typeface="Arial" panose="020B0604020202020204" pitchFamily="34" charset="0"/>
                <a:cs typeface="Arial" panose="020B0604020202020204" pitchFamily="34" charset="0"/>
              </a:rPr>
              <a:t>Der Sachverständige darf die Frage nach einem Mangel dahin verstehen dass er auf Grundlage des (vorläufig) von ihm bewerteten Vertragssolls beurteilen soll, ob dieses eingehalten ist.</a:t>
            </a:r>
          </a:p>
          <a:p>
            <a:pPr marL="57150" indent="0" eaLnBrk="1" hangingPunct="1">
              <a:buFont typeface="Arial" panose="020B0604020202020204" pitchFamily="34" charset="0"/>
              <a:buNone/>
            </a:pPr>
            <a:endParaRPr lang="de-DE" altLang="de-DE" sz="2200" dirty="0">
              <a:latin typeface="Arial" panose="020B0604020202020204" pitchFamily="34" charset="0"/>
              <a:cs typeface="Arial" panose="020B0604020202020204" pitchFamily="34" charset="0"/>
            </a:endParaRPr>
          </a:p>
          <a:p>
            <a:pPr marL="57150" indent="0" eaLnBrk="1" hangingPunct="1">
              <a:buFont typeface="Arial" panose="020B0604020202020204" pitchFamily="34" charset="0"/>
              <a:buNone/>
            </a:pPr>
            <a:r>
              <a:rPr lang="de-DE" altLang="de-DE" sz="2200" dirty="0">
                <a:latin typeface="Arial" panose="020B0604020202020204" pitchFamily="34" charset="0"/>
                <a:cs typeface="Arial" panose="020B0604020202020204" pitchFamily="34" charset="0"/>
              </a:rPr>
              <a:t>Für die Praxis: Die Frage nach einem Mangel also nicht gleich als „Rechtsfrage“ zurückweisen. </a:t>
            </a:r>
          </a:p>
          <a:p>
            <a:pPr marL="57150" indent="0" eaLnBrk="1" hangingPunct="1">
              <a:buFont typeface="Arial" panose="020B0604020202020204" pitchFamily="34" charset="0"/>
              <a:buNone/>
            </a:pPr>
            <a:endParaRPr lang="de-DE" altLang="de-DE" sz="2200" dirty="0">
              <a:latin typeface="Arial" panose="020B0604020202020204" pitchFamily="34" charset="0"/>
              <a:cs typeface="Arial" panose="020B0604020202020204" pitchFamily="34" charset="0"/>
            </a:endParaRPr>
          </a:p>
          <a:p>
            <a:pPr marL="57150" indent="0" eaLnBrk="1" hangingPunct="1">
              <a:buFont typeface="Arial" panose="020B0604020202020204" pitchFamily="34" charset="0"/>
              <a:buNone/>
            </a:pPr>
            <a:r>
              <a:rPr lang="de-DE" altLang="de-DE" sz="2200" dirty="0">
                <a:latin typeface="Arial" panose="020B0604020202020204" pitchFamily="34" charset="0"/>
                <a:cs typeface="Arial" panose="020B0604020202020204" pitchFamily="34" charset="0"/>
              </a:rPr>
              <a:t>Wenn Vertragssoll offen, </a:t>
            </a:r>
            <a:r>
              <a:rPr lang="de-DE" altLang="de-DE" sz="2200" u="sng" dirty="0">
                <a:solidFill>
                  <a:srgbClr val="00B0F0"/>
                </a:solidFill>
                <a:latin typeface="Arial" panose="020B0604020202020204" pitchFamily="34" charset="0"/>
                <a:cs typeface="Arial" panose="020B0604020202020204" pitchFamily="34" charset="0"/>
              </a:rPr>
              <a:t>das Gericht um Anweisungen ersuchen.</a:t>
            </a:r>
            <a:r>
              <a:rPr lang="de-DE" altLang="de-DE" sz="2200" dirty="0">
                <a:solidFill>
                  <a:srgbClr val="00B0F0"/>
                </a:solidFill>
                <a:latin typeface="Arial" panose="020B0604020202020204" pitchFamily="34" charset="0"/>
                <a:cs typeface="Arial" panose="020B0604020202020204" pitchFamily="34" charset="0"/>
              </a:rPr>
              <a:t> </a:t>
            </a:r>
          </a:p>
          <a:p>
            <a:pPr marL="57150" indent="0" eaLnBrk="1" hangingPunct="1">
              <a:buFont typeface="Arial" panose="020B0604020202020204" pitchFamily="34" charset="0"/>
              <a:buNone/>
            </a:pPr>
            <a:r>
              <a:rPr lang="de-DE" altLang="de-DE" sz="2200" dirty="0">
                <a:latin typeface="Arial" panose="020B0604020202020204" pitchFamily="34" charset="0"/>
                <a:cs typeface="Arial" panose="020B0604020202020204" pitchFamily="34" charset="0"/>
              </a:rPr>
              <a:t>Sonst einleitender Satz, dass man die Frage nach einem Mangel als die Frage nach der Einhaltung des Vertragssolls versteht und offenlegen, welches „Soll“ man zugrunde legt.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106" name="Group 2">
            <a:extLst>
              <a:ext uri="{FF2B5EF4-FFF2-40B4-BE49-F238E27FC236}">
                <a16:creationId xmlns:a16="http://schemas.microsoft.com/office/drawing/2014/main" id="{9865A657-E091-FE57-FF5C-F338B33B008B}"/>
              </a:ext>
            </a:extLst>
          </p:cNvPr>
          <p:cNvGrpSpPr>
            <a:grpSpLocks/>
          </p:cNvGrpSpPr>
          <p:nvPr/>
        </p:nvGrpSpPr>
        <p:grpSpPr bwMode="auto">
          <a:xfrm>
            <a:off x="-4763" y="6350"/>
            <a:ext cx="9144001" cy="730250"/>
            <a:chOff x="-3" y="4"/>
            <a:chExt cx="5760" cy="460"/>
          </a:xfrm>
        </p:grpSpPr>
        <p:sp>
          <p:nvSpPr>
            <p:cNvPr id="47119" name="Rectangle 3">
              <a:extLst>
                <a:ext uri="{FF2B5EF4-FFF2-40B4-BE49-F238E27FC236}">
                  <a16:creationId xmlns:a16="http://schemas.microsoft.com/office/drawing/2014/main" id="{698CB896-A0B6-D437-2B83-15327A0E23AC}"/>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47120" name="Line 4">
              <a:extLst>
                <a:ext uri="{FF2B5EF4-FFF2-40B4-BE49-F238E27FC236}">
                  <a16:creationId xmlns:a16="http://schemas.microsoft.com/office/drawing/2014/main" id="{82068D56-FE52-FACA-421C-8EE8AE5D2E27}"/>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7121" name="Line 5">
              <a:extLst>
                <a:ext uri="{FF2B5EF4-FFF2-40B4-BE49-F238E27FC236}">
                  <a16:creationId xmlns:a16="http://schemas.microsoft.com/office/drawing/2014/main" id="{39D8AA39-45A7-6FF2-7D7B-77F1FF529303}"/>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7122" name="Line 6">
              <a:extLst>
                <a:ext uri="{FF2B5EF4-FFF2-40B4-BE49-F238E27FC236}">
                  <a16:creationId xmlns:a16="http://schemas.microsoft.com/office/drawing/2014/main" id="{B4DA6619-D0D5-6AA7-A159-98DB1365D699}"/>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7123" name="Line 7">
              <a:extLst>
                <a:ext uri="{FF2B5EF4-FFF2-40B4-BE49-F238E27FC236}">
                  <a16:creationId xmlns:a16="http://schemas.microsoft.com/office/drawing/2014/main" id="{4EE38F8D-ACF7-5C74-5E24-9FB82C3E9F23}"/>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47107" name="Group 8">
            <a:extLst>
              <a:ext uri="{FF2B5EF4-FFF2-40B4-BE49-F238E27FC236}">
                <a16:creationId xmlns:a16="http://schemas.microsoft.com/office/drawing/2014/main" id="{402345F7-5271-F7AF-B7FB-2DB0F1E1DA7D}"/>
              </a:ext>
            </a:extLst>
          </p:cNvPr>
          <p:cNvGrpSpPr>
            <a:grpSpLocks/>
          </p:cNvGrpSpPr>
          <p:nvPr/>
        </p:nvGrpSpPr>
        <p:grpSpPr bwMode="auto">
          <a:xfrm>
            <a:off x="0" y="0"/>
            <a:ext cx="2133600" cy="685800"/>
            <a:chOff x="0" y="0"/>
            <a:chExt cx="1344" cy="432"/>
          </a:xfrm>
        </p:grpSpPr>
        <p:sp>
          <p:nvSpPr>
            <p:cNvPr id="47114" name="Rectangle 9">
              <a:extLst>
                <a:ext uri="{FF2B5EF4-FFF2-40B4-BE49-F238E27FC236}">
                  <a16:creationId xmlns:a16="http://schemas.microsoft.com/office/drawing/2014/main" id="{5AE97A18-436E-A273-BB5B-6932CDB6C671}"/>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7115" name="Line 10">
              <a:extLst>
                <a:ext uri="{FF2B5EF4-FFF2-40B4-BE49-F238E27FC236}">
                  <a16:creationId xmlns:a16="http://schemas.microsoft.com/office/drawing/2014/main" id="{CD4A81F7-6BBC-D172-FFF3-746EA13463FB}"/>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7116" name="Line 11">
              <a:extLst>
                <a:ext uri="{FF2B5EF4-FFF2-40B4-BE49-F238E27FC236}">
                  <a16:creationId xmlns:a16="http://schemas.microsoft.com/office/drawing/2014/main" id="{CF854328-5CE8-2272-E36C-1A33A6E7C6C4}"/>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7117" name="Line 12">
              <a:extLst>
                <a:ext uri="{FF2B5EF4-FFF2-40B4-BE49-F238E27FC236}">
                  <a16:creationId xmlns:a16="http://schemas.microsoft.com/office/drawing/2014/main" id="{93E73BB4-9384-E347-95BE-12B399A7C951}"/>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7118" name="Line 13">
              <a:extLst>
                <a:ext uri="{FF2B5EF4-FFF2-40B4-BE49-F238E27FC236}">
                  <a16:creationId xmlns:a16="http://schemas.microsoft.com/office/drawing/2014/main" id="{6A9F3ECF-2C29-7F35-FD59-044765275AF1}"/>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47108" name="Picture 14">
            <a:extLst>
              <a:ext uri="{FF2B5EF4-FFF2-40B4-BE49-F238E27FC236}">
                <a16:creationId xmlns:a16="http://schemas.microsoft.com/office/drawing/2014/main" id="{A26DC44D-3617-5786-DF93-C43B8F38EB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7109" name="Text Box 15">
            <a:extLst>
              <a:ext uri="{FF2B5EF4-FFF2-40B4-BE49-F238E27FC236}">
                <a16:creationId xmlns:a16="http://schemas.microsoft.com/office/drawing/2014/main" id="{476587B2-1F87-D484-9791-81201DF0ADCD}"/>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7110" name="Rectangle 16">
            <a:extLst>
              <a:ext uri="{FF2B5EF4-FFF2-40B4-BE49-F238E27FC236}">
                <a16:creationId xmlns:a16="http://schemas.microsoft.com/office/drawing/2014/main" id="{36F1DCBC-4E4F-8872-32A0-D5764568A9E0}"/>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7111" name="Text Box 17">
            <a:extLst>
              <a:ext uri="{FF2B5EF4-FFF2-40B4-BE49-F238E27FC236}">
                <a16:creationId xmlns:a16="http://schemas.microsoft.com/office/drawing/2014/main" id="{610F5304-83E7-A1A4-88AD-597B6310483D}"/>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47112" name="Rectangle 18">
            <a:extLst>
              <a:ext uri="{FF2B5EF4-FFF2-40B4-BE49-F238E27FC236}">
                <a16:creationId xmlns:a16="http://schemas.microsoft.com/office/drawing/2014/main" id="{14BEF5BF-FBE3-AF0B-0A0D-E53E65AE1330}"/>
              </a:ext>
            </a:extLst>
          </p:cNvPr>
          <p:cNvSpPr>
            <a:spLocks noGrp="1" noChangeArrowheads="1"/>
          </p:cNvSpPr>
          <p:nvPr>
            <p:ph type="title"/>
          </p:nvPr>
        </p:nvSpPr>
        <p:spPr>
          <a:xfrm>
            <a:off x="684213" y="836614"/>
            <a:ext cx="7767637" cy="415924"/>
          </a:xfrm>
        </p:spPr>
        <p:txBody>
          <a:bodyPr/>
          <a:lstStyle/>
          <a:p>
            <a:pPr algn="l" eaLnBrk="1" hangingPunct="1"/>
            <a:r>
              <a:rPr lang="de-DE" altLang="de-DE" sz="2400" dirty="0">
                <a:solidFill>
                  <a:srgbClr val="002060"/>
                </a:solidFill>
              </a:rPr>
              <a:t>Beweisantrag oder Rechtsfrage?</a:t>
            </a:r>
          </a:p>
        </p:txBody>
      </p:sp>
      <p:sp>
        <p:nvSpPr>
          <p:cNvPr id="47113" name="Rectangle 19">
            <a:extLst>
              <a:ext uri="{FF2B5EF4-FFF2-40B4-BE49-F238E27FC236}">
                <a16:creationId xmlns:a16="http://schemas.microsoft.com/office/drawing/2014/main" id="{82B3CA43-19E3-298D-FC5E-14E505A7BB6B}"/>
              </a:ext>
            </a:extLst>
          </p:cNvPr>
          <p:cNvSpPr>
            <a:spLocks noGrp="1" noChangeArrowheads="1"/>
          </p:cNvSpPr>
          <p:nvPr>
            <p:ph type="body" idx="1"/>
          </p:nvPr>
        </p:nvSpPr>
        <p:spPr>
          <a:xfrm>
            <a:off x="323528" y="1252538"/>
            <a:ext cx="8424936" cy="5243511"/>
          </a:xfrm>
        </p:spPr>
        <p:txBody>
          <a:bodyPr/>
          <a:lstStyle/>
          <a:p>
            <a:pPr marL="57150" indent="0" eaLnBrk="1" hangingPunct="1">
              <a:buFont typeface="Arial" panose="020B0604020202020204" pitchFamily="34" charset="0"/>
              <a:buNone/>
            </a:pPr>
            <a:endParaRPr lang="de-DE" altLang="de-DE" sz="2200" b="1" dirty="0">
              <a:latin typeface="Arial" panose="020B0604020202020204" pitchFamily="34" charset="0"/>
              <a:cs typeface="Arial" panose="020B0604020202020204" pitchFamily="34" charset="0"/>
            </a:endParaRPr>
          </a:p>
          <a:p>
            <a:pPr marL="57150" indent="0" eaLnBrk="1" hangingPunct="1">
              <a:buFont typeface="Arial" panose="020B0604020202020204" pitchFamily="34" charset="0"/>
              <a:buNone/>
            </a:pPr>
            <a:r>
              <a:rPr lang="de-DE" altLang="de-DE" sz="2200" dirty="0">
                <a:latin typeface="Arial" panose="020B0604020202020204" pitchFamily="34" charset="0"/>
                <a:cs typeface="Arial" panose="020B0604020202020204" pitchFamily="34" charset="0"/>
              </a:rPr>
              <a:t>Folge von Rechtsfragen im Beweisbeschluss: Unzulässigkeit. </a:t>
            </a:r>
          </a:p>
          <a:p>
            <a:pPr marL="57150" indent="0" eaLnBrk="1" hangingPunct="1">
              <a:buFont typeface="Arial" panose="020B0604020202020204" pitchFamily="34" charset="0"/>
              <a:buNone/>
            </a:pPr>
            <a:endParaRPr lang="de-DE" altLang="de-DE" sz="2200" dirty="0">
              <a:latin typeface="Arial" panose="020B0604020202020204" pitchFamily="34" charset="0"/>
              <a:cs typeface="Arial" panose="020B0604020202020204" pitchFamily="34" charset="0"/>
            </a:endParaRPr>
          </a:p>
          <a:p>
            <a:pPr marL="57150" indent="0" eaLnBrk="1" hangingPunct="1">
              <a:buFont typeface="Arial" panose="020B0604020202020204" pitchFamily="34" charset="0"/>
              <a:buNone/>
            </a:pPr>
            <a:r>
              <a:rPr lang="de-DE" altLang="de-DE" sz="2200" dirty="0">
                <a:latin typeface="Arial" panose="020B0604020202020204" pitchFamily="34" charset="0"/>
                <a:cs typeface="Arial" panose="020B0604020202020204" pitchFamily="34" charset="0"/>
              </a:rPr>
              <a:t>Entscheidung obliegt allein dem Gericht → Aufgabentrennung </a:t>
            </a:r>
          </a:p>
          <a:p>
            <a:pPr marL="57150" indent="0" eaLnBrk="1" hangingPunct="1">
              <a:buFont typeface="Arial" panose="020B0604020202020204" pitchFamily="34" charset="0"/>
              <a:buNone/>
            </a:pPr>
            <a:endParaRPr lang="de-DE" altLang="de-DE" sz="2200" dirty="0">
              <a:latin typeface="Arial" panose="020B0604020202020204" pitchFamily="34" charset="0"/>
              <a:cs typeface="Arial" panose="020B0604020202020204" pitchFamily="34" charset="0"/>
            </a:endParaRPr>
          </a:p>
          <a:p>
            <a:pPr marL="57150" indent="0" eaLnBrk="1" hangingPunct="1">
              <a:buFont typeface="Arial" panose="020B0604020202020204" pitchFamily="34" charset="0"/>
              <a:buNone/>
            </a:pPr>
            <a:r>
              <a:rPr lang="de-DE" altLang="de-DE" sz="2200" dirty="0">
                <a:latin typeface="Arial" panose="020B0604020202020204" pitchFamily="34" charset="0"/>
                <a:cs typeface="Arial" panose="020B0604020202020204" pitchFamily="34" charset="0"/>
              </a:rPr>
              <a:t>Aber: Sachverständige ist gleichzeitig mangels „Fachkunde“ an 		    Beantwortung gehindert</a:t>
            </a:r>
          </a:p>
          <a:p>
            <a:pPr marL="57150" indent="0" eaLnBrk="1" hangingPunct="1">
              <a:buFont typeface="Arial" panose="020B0604020202020204" pitchFamily="34" charset="0"/>
              <a:buNone/>
            </a:pPr>
            <a:endParaRPr lang="de-DE" altLang="de-DE" sz="2200" dirty="0">
              <a:latin typeface="Arial" panose="020B0604020202020204" pitchFamily="34" charset="0"/>
              <a:cs typeface="Arial" panose="020B0604020202020204" pitchFamily="34" charset="0"/>
            </a:endParaRPr>
          </a:p>
          <a:p>
            <a:pPr marL="57150" indent="0" eaLnBrk="1" hangingPunct="1">
              <a:buFont typeface="Arial" panose="020B0604020202020204" pitchFamily="34" charset="0"/>
              <a:buNone/>
            </a:pPr>
            <a:r>
              <a:rPr lang="de-DE" altLang="de-DE" sz="2200" dirty="0">
                <a:latin typeface="Arial" panose="020B0604020202020204" pitchFamily="34" charset="0"/>
                <a:cs typeface="Arial" panose="020B0604020202020204" pitchFamily="34" charset="0"/>
              </a:rPr>
              <a:t>Zweierlei Möglichkeiten:</a:t>
            </a:r>
          </a:p>
          <a:p>
            <a:pPr marL="514350" indent="-457200" eaLnBrk="1" hangingPunct="1">
              <a:buFont typeface="Arial" panose="020B0604020202020204" pitchFamily="34" charset="0"/>
              <a:buAutoNum type="arabicPeriod"/>
            </a:pPr>
            <a:r>
              <a:rPr lang="de-DE" altLang="de-DE" sz="2200" dirty="0">
                <a:latin typeface="Arial" panose="020B0604020202020204" pitchFamily="34" charset="0"/>
                <a:cs typeface="Arial" panose="020B0604020202020204" pitchFamily="34" charset="0"/>
              </a:rPr>
              <a:t>Umdeutung/Auslegung: statt „war Beklagter zu Bedenkenhinweis verpflichtet“ (Rechtsfrage), nun: „War Fehler in der Planung für Beklagten erkennbar?“ (Tatsache)</a:t>
            </a:r>
          </a:p>
          <a:p>
            <a:pPr marL="514350" indent="-457200" eaLnBrk="1" hangingPunct="1">
              <a:buFont typeface="Arial" panose="020B0604020202020204" pitchFamily="34" charset="0"/>
              <a:buAutoNum type="arabicPeriod"/>
            </a:pPr>
            <a:r>
              <a:rPr lang="de-DE" altLang="de-DE" sz="2200" dirty="0">
                <a:solidFill>
                  <a:srgbClr val="00B0F0"/>
                </a:solidFill>
                <a:latin typeface="Arial" panose="020B0604020202020204" pitchFamily="34" charset="0"/>
                <a:cs typeface="Arial" panose="020B0604020202020204" pitchFamily="34" charset="0"/>
              </a:rPr>
              <a:t>Wenn keine Umdeutung/Auslegung möglich: bei Gericht darauf hinweisen, dass man Frage für Rechtsfrage hält und sich außer Stande sieht, Frage zu beantworten</a:t>
            </a:r>
          </a:p>
          <a:p>
            <a:pPr marL="514350" indent="-457200" eaLnBrk="1" hangingPunct="1">
              <a:buFont typeface="Arial" panose="020B0604020202020204" pitchFamily="34" charset="0"/>
              <a:buAutoNum type="arabicPeriod"/>
            </a:pPr>
            <a:endParaRPr lang="de-DE" altLang="de-DE" sz="2200" dirty="0"/>
          </a:p>
        </p:txBody>
      </p:sp>
    </p:spTree>
    <p:extLst>
      <p:ext uri="{BB962C8B-B14F-4D97-AF65-F5344CB8AC3E}">
        <p14:creationId xmlns:p14="http://schemas.microsoft.com/office/powerpoint/2010/main" val="313044467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30250"/>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899592" y="1765300"/>
            <a:ext cx="7704855" cy="46880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dirty="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684213" y="836613"/>
            <a:ext cx="7992243" cy="830262"/>
          </a:xfrm>
        </p:spPr>
        <p:txBody>
          <a:bodyPr/>
          <a:lstStyle/>
          <a:p>
            <a:pPr algn="l" eaLnBrk="1" hangingPunct="1"/>
            <a:r>
              <a:rPr kumimoji="0" lang="de-DE" sz="2800" b="0" i="0" u="none" strike="noStrike" kern="1200" cap="none" spc="0" normalizeH="0" baseline="0" noProof="0" dirty="0">
                <a:ln>
                  <a:noFill/>
                </a:ln>
                <a:solidFill>
                  <a:srgbClr val="002060"/>
                </a:solidFill>
                <a:effectLst/>
                <a:uLnTx/>
                <a:uFillTx/>
                <a:latin typeface="Trebuchet MS" panose="020B0603020202020204"/>
                <a:ea typeface="+mj-ea"/>
                <a:cs typeface="+mj-cs"/>
              </a:rPr>
              <a:t>Zusammenarbeit des Sachverständigen mit dem Gericht: Die Vorbereitung des Gutachtens</a:t>
            </a:r>
            <a:endParaRPr lang="de-DE" altLang="de-DE" sz="2800" dirty="0">
              <a:solidFill>
                <a:srgbClr val="002060"/>
              </a:solidFill>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323528" y="1666876"/>
            <a:ext cx="8129910" cy="4548188"/>
          </a:xfrm>
        </p:spPr>
        <p:txBody>
          <a:bodyPr/>
          <a:lstStyle/>
          <a:p>
            <a:pPr marL="57150" indent="0" eaLnBrk="1" hangingPunct="1">
              <a:buFont typeface="Arial" panose="020B0604020202020204" pitchFamily="34" charset="0"/>
              <a:buNone/>
            </a:pPr>
            <a:r>
              <a:rPr lang="de-DE" altLang="de-DE" sz="2400" dirty="0">
                <a:latin typeface="Trebuchet MS" panose="020B0603020202020204" pitchFamily="34" charset="0"/>
              </a:rPr>
              <a:t>1. </a:t>
            </a:r>
            <a:r>
              <a:rPr lang="de-DE" altLang="de-DE" sz="2400" dirty="0">
                <a:latin typeface="Arial" panose="020B0604020202020204" pitchFamily="34" charset="0"/>
                <a:cs typeface="Arial" panose="020B0604020202020204" pitchFamily="34" charset="0"/>
              </a:rPr>
              <a:t>Ladung der Parteien</a:t>
            </a:r>
          </a:p>
          <a:p>
            <a:pPr marL="400050" indent="-342900" eaLnBrk="1" hangingPunct="1">
              <a:buFontTx/>
              <a:buChar char="-"/>
            </a:pPr>
            <a:r>
              <a:rPr lang="de-DE" altLang="de-DE" sz="2400" dirty="0">
                <a:latin typeface="Arial" panose="020B0604020202020204" pitchFamily="34" charset="0"/>
                <a:cs typeface="Arial" panose="020B0604020202020204" pitchFamily="34" charset="0"/>
              </a:rPr>
              <a:t>zur Kenntnis an Gericht </a:t>
            </a:r>
          </a:p>
          <a:p>
            <a:pPr marL="400050" indent="-342900" eaLnBrk="1" hangingPunct="1">
              <a:buFontTx/>
              <a:buChar char="-"/>
            </a:pPr>
            <a:r>
              <a:rPr lang="de-DE" altLang="de-DE" sz="2400" dirty="0">
                <a:latin typeface="Arial" panose="020B0604020202020204" pitchFamily="34" charset="0"/>
                <a:cs typeface="Arial" panose="020B0604020202020204" pitchFamily="34" charset="0"/>
              </a:rPr>
              <a:t>Mitteilung darüber, welche Vorbereitungsmaßnahmen erforderlich</a:t>
            </a:r>
          </a:p>
          <a:p>
            <a:pPr marL="57150" indent="0" eaLnBrk="1" hangingPunct="1">
              <a:buFont typeface="Arial" panose="020B0604020202020204" pitchFamily="34" charset="0"/>
              <a:buNone/>
            </a:pPr>
            <a:endParaRPr lang="de-DE" altLang="de-DE" sz="2400" dirty="0">
              <a:latin typeface="Arial" panose="020B0604020202020204" pitchFamily="34" charset="0"/>
              <a:cs typeface="Arial" panose="020B0604020202020204" pitchFamily="34" charset="0"/>
            </a:endParaRPr>
          </a:p>
          <a:p>
            <a:pPr marL="57150" indent="0" eaLnBrk="1" hangingPunct="1">
              <a:buFont typeface="Arial" panose="020B0604020202020204" pitchFamily="34" charset="0"/>
              <a:buNone/>
            </a:pPr>
            <a:r>
              <a:rPr lang="de-DE" altLang="de-DE" sz="2400" dirty="0">
                <a:latin typeface="Arial" panose="020B0604020202020204" pitchFamily="34" charset="0"/>
                <a:cs typeface="Arial" panose="020B0604020202020204" pitchFamily="34" charset="0"/>
              </a:rPr>
              <a:t>2. </a:t>
            </a:r>
            <a:r>
              <a:rPr lang="de-DE" altLang="de-DE" sz="2400" dirty="0">
                <a:solidFill>
                  <a:srgbClr val="00B0F0"/>
                </a:solidFill>
                <a:latin typeface="Arial" panose="020B0604020202020204" pitchFamily="34" charset="0"/>
                <a:cs typeface="Arial" panose="020B0604020202020204" pitchFamily="34" charset="0"/>
              </a:rPr>
              <a:t>(P) Bauteilöffnungen </a:t>
            </a:r>
          </a:p>
          <a:p>
            <a:pPr marL="57150" indent="0" eaLnBrk="1" hangingPunct="1">
              <a:buFont typeface="Arial" panose="020B0604020202020204" pitchFamily="34" charset="0"/>
              <a:buNone/>
            </a:pPr>
            <a:r>
              <a:rPr lang="de-DE" altLang="de-DE" sz="2400" dirty="0">
                <a:latin typeface="Arial" panose="020B0604020202020204" pitchFamily="34" charset="0"/>
                <a:cs typeface="Arial" panose="020B0604020202020204" pitchFamily="34" charset="0"/>
              </a:rPr>
              <a:t>	Keine Klärung durch oberste Gerichte,</a:t>
            </a:r>
          </a:p>
          <a:p>
            <a:pPr marL="57150" indent="0" eaLnBrk="1" hangingPunct="1">
              <a:buFont typeface="Arial" panose="020B0604020202020204" pitchFamily="34" charset="0"/>
              <a:buNone/>
            </a:pPr>
            <a:r>
              <a:rPr lang="de-DE" altLang="de-DE" sz="2400" dirty="0">
                <a:latin typeface="Arial" panose="020B0604020202020204" pitchFamily="34" charset="0"/>
                <a:cs typeface="Arial" panose="020B0604020202020204" pitchFamily="34" charset="0"/>
              </a:rPr>
              <a:t>	mittlerweile aber wohl herrschende Meinung, dass SV 	selbst Bauteilöffnungen durchzuführen oder zu 	veranlassen hat, soweit erforderlich</a:t>
            </a:r>
          </a:p>
          <a:p>
            <a:pPr marL="57150" indent="0" eaLnBrk="1" hangingPunct="1">
              <a:buFont typeface="Arial" panose="020B0604020202020204" pitchFamily="34" charset="0"/>
              <a:buNone/>
            </a:pPr>
            <a:r>
              <a:rPr lang="de-DE" altLang="de-DE" sz="2400" dirty="0">
                <a:latin typeface="Arial" panose="020B0604020202020204" pitchFamily="34" charset="0"/>
                <a:cs typeface="Arial" panose="020B0604020202020204" pitchFamily="34" charset="0"/>
              </a:rPr>
              <a:t>	Wird dies von Partei verweigert: Gericht um 	Anweisung bitten, wie zu verfahren ist</a:t>
            </a:r>
          </a:p>
        </p:txBody>
      </p:sp>
    </p:spTree>
    <p:extLst>
      <p:ext uri="{BB962C8B-B14F-4D97-AF65-F5344CB8AC3E}">
        <p14:creationId xmlns:p14="http://schemas.microsoft.com/office/powerpoint/2010/main" val="1661693437"/>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7826" name="Group 2">
            <a:extLst>
              <a:ext uri="{FF2B5EF4-FFF2-40B4-BE49-F238E27FC236}">
                <a16:creationId xmlns:a16="http://schemas.microsoft.com/office/drawing/2014/main" id="{DF02F215-A670-406F-02FD-4F5AE2C78FCE}"/>
              </a:ext>
            </a:extLst>
          </p:cNvPr>
          <p:cNvGrpSpPr>
            <a:grpSpLocks/>
          </p:cNvGrpSpPr>
          <p:nvPr/>
        </p:nvGrpSpPr>
        <p:grpSpPr bwMode="auto">
          <a:xfrm>
            <a:off x="-4763" y="6350"/>
            <a:ext cx="9144001" cy="730250"/>
            <a:chOff x="-3" y="4"/>
            <a:chExt cx="5760" cy="460"/>
          </a:xfrm>
        </p:grpSpPr>
        <p:sp>
          <p:nvSpPr>
            <p:cNvPr id="77839" name="Rectangle 3">
              <a:extLst>
                <a:ext uri="{FF2B5EF4-FFF2-40B4-BE49-F238E27FC236}">
                  <a16:creationId xmlns:a16="http://schemas.microsoft.com/office/drawing/2014/main" id="{19EC71AE-73A0-2169-F485-BE4E61EE8333}"/>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77840" name="Line 4">
              <a:extLst>
                <a:ext uri="{FF2B5EF4-FFF2-40B4-BE49-F238E27FC236}">
                  <a16:creationId xmlns:a16="http://schemas.microsoft.com/office/drawing/2014/main" id="{7D9BE6C0-E653-9D1A-3F97-1B8A7F2BA8FB}"/>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77841" name="Line 5">
              <a:extLst>
                <a:ext uri="{FF2B5EF4-FFF2-40B4-BE49-F238E27FC236}">
                  <a16:creationId xmlns:a16="http://schemas.microsoft.com/office/drawing/2014/main" id="{3085D68A-D33F-4BF4-705E-762FD0AD6B0B}"/>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77842" name="Line 6">
              <a:extLst>
                <a:ext uri="{FF2B5EF4-FFF2-40B4-BE49-F238E27FC236}">
                  <a16:creationId xmlns:a16="http://schemas.microsoft.com/office/drawing/2014/main" id="{D239A841-81CF-C8C8-F0FF-ADE86B917F3C}"/>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77843" name="Line 7">
              <a:extLst>
                <a:ext uri="{FF2B5EF4-FFF2-40B4-BE49-F238E27FC236}">
                  <a16:creationId xmlns:a16="http://schemas.microsoft.com/office/drawing/2014/main" id="{A9C4498C-8E9E-8623-A5DC-6DA3D388F2E6}"/>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77827" name="Group 8">
            <a:extLst>
              <a:ext uri="{FF2B5EF4-FFF2-40B4-BE49-F238E27FC236}">
                <a16:creationId xmlns:a16="http://schemas.microsoft.com/office/drawing/2014/main" id="{0233C009-22F2-47E7-02B6-F370040B9BA7}"/>
              </a:ext>
            </a:extLst>
          </p:cNvPr>
          <p:cNvGrpSpPr>
            <a:grpSpLocks/>
          </p:cNvGrpSpPr>
          <p:nvPr/>
        </p:nvGrpSpPr>
        <p:grpSpPr bwMode="auto">
          <a:xfrm>
            <a:off x="0" y="0"/>
            <a:ext cx="2133600" cy="685800"/>
            <a:chOff x="0" y="0"/>
            <a:chExt cx="1344" cy="432"/>
          </a:xfrm>
        </p:grpSpPr>
        <p:sp>
          <p:nvSpPr>
            <p:cNvPr id="77834" name="Rectangle 9">
              <a:extLst>
                <a:ext uri="{FF2B5EF4-FFF2-40B4-BE49-F238E27FC236}">
                  <a16:creationId xmlns:a16="http://schemas.microsoft.com/office/drawing/2014/main" id="{A467CB58-9D1F-CB32-F77D-4AD67EE680FE}"/>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77835" name="Line 10">
              <a:extLst>
                <a:ext uri="{FF2B5EF4-FFF2-40B4-BE49-F238E27FC236}">
                  <a16:creationId xmlns:a16="http://schemas.microsoft.com/office/drawing/2014/main" id="{2FC7724E-F6C6-3B12-16C0-866C34B55DC5}"/>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77836" name="Line 11">
              <a:extLst>
                <a:ext uri="{FF2B5EF4-FFF2-40B4-BE49-F238E27FC236}">
                  <a16:creationId xmlns:a16="http://schemas.microsoft.com/office/drawing/2014/main" id="{06DBF696-C43C-EFA2-5228-65CB698A9F14}"/>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77837" name="Line 12">
              <a:extLst>
                <a:ext uri="{FF2B5EF4-FFF2-40B4-BE49-F238E27FC236}">
                  <a16:creationId xmlns:a16="http://schemas.microsoft.com/office/drawing/2014/main" id="{2073E938-EE95-F229-3CB0-0EE1A11E741A}"/>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77838" name="Line 13">
              <a:extLst>
                <a:ext uri="{FF2B5EF4-FFF2-40B4-BE49-F238E27FC236}">
                  <a16:creationId xmlns:a16="http://schemas.microsoft.com/office/drawing/2014/main" id="{63845ABE-4186-F414-5EF8-4D868CF95394}"/>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77828" name="Picture 14">
            <a:extLst>
              <a:ext uri="{FF2B5EF4-FFF2-40B4-BE49-F238E27FC236}">
                <a16:creationId xmlns:a16="http://schemas.microsoft.com/office/drawing/2014/main" id="{1C9D9F58-82DD-B940-7E29-AFF5A77601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7829" name="Text Box 15">
            <a:extLst>
              <a:ext uri="{FF2B5EF4-FFF2-40B4-BE49-F238E27FC236}">
                <a16:creationId xmlns:a16="http://schemas.microsoft.com/office/drawing/2014/main" id="{4531E7CA-3C13-3BEC-059A-F4DE86D4DA41}"/>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77830" name="Rectangle 16">
            <a:extLst>
              <a:ext uri="{FF2B5EF4-FFF2-40B4-BE49-F238E27FC236}">
                <a16:creationId xmlns:a16="http://schemas.microsoft.com/office/drawing/2014/main" id="{8AD333AF-A773-D072-08BB-384A8E2E9235}"/>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77831" name="Text Box 17">
            <a:extLst>
              <a:ext uri="{FF2B5EF4-FFF2-40B4-BE49-F238E27FC236}">
                <a16:creationId xmlns:a16="http://schemas.microsoft.com/office/drawing/2014/main" id="{2750DE06-739F-5CF2-6198-B59AF1D93C5B}"/>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77832" name="Rectangle 18">
            <a:extLst>
              <a:ext uri="{FF2B5EF4-FFF2-40B4-BE49-F238E27FC236}">
                <a16:creationId xmlns:a16="http://schemas.microsoft.com/office/drawing/2014/main" id="{B54B8F87-AC19-E3F0-1A72-728DF06889FC}"/>
              </a:ext>
            </a:extLst>
          </p:cNvPr>
          <p:cNvSpPr>
            <a:spLocks noGrp="1" noChangeArrowheads="1"/>
          </p:cNvSpPr>
          <p:nvPr>
            <p:ph type="title"/>
          </p:nvPr>
        </p:nvSpPr>
        <p:spPr>
          <a:xfrm>
            <a:off x="684213" y="836613"/>
            <a:ext cx="7767637" cy="1006623"/>
          </a:xfrm>
        </p:spPr>
        <p:txBody>
          <a:bodyPr/>
          <a:lstStyle/>
          <a:p>
            <a:pPr algn="l" eaLnBrk="1" hangingPunct="1"/>
            <a:r>
              <a:rPr lang="de-DE" altLang="de-DE" sz="2400" dirty="0">
                <a:solidFill>
                  <a:srgbClr val="002060"/>
                </a:solidFill>
              </a:rPr>
              <a:t>Zusammenarbeit mit dem Gericht: </a:t>
            </a:r>
            <a:br>
              <a:rPr lang="de-DE" altLang="de-DE" sz="2400" dirty="0">
                <a:solidFill>
                  <a:srgbClr val="002060"/>
                </a:solidFill>
              </a:rPr>
            </a:br>
            <a:r>
              <a:rPr lang="de-DE" altLang="de-DE" sz="2400" dirty="0">
                <a:solidFill>
                  <a:srgbClr val="002060"/>
                </a:solidFill>
              </a:rPr>
              <a:t>Die Vorbereitung des Gutachtens</a:t>
            </a:r>
          </a:p>
        </p:txBody>
      </p:sp>
      <p:sp>
        <p:nvSpPr>
          <p:cNvPr id="77833" name="Rectangle 19">
            <a:extLst>
              <a:ext uri="{FF2B5EF4-FFF2-40B4-BE49-F238E27FC236}">
                <a16:creationId xmlns:a16="http://schemas.microsoft.com/office/drawing/2014/main" id="{8BF3C655-0CF5-8046-93B4-18DCDDBCD98E}"/>
              </a:ext>
            </a:extLst>
          </p:cNvPr>
          <p:cNvSpPr>
            <a:spLocks noGrp="1" noChangeArrowheads="1"/>
          </p:cNvSpPr>
          <p:nvPr>
            <p:ph type="body" idx="1"/>
          </p:nvPr>
        </p:nvSpPr>
        <p:spPr/>
        <p:txBody>
          <a:bodyPr/>
          <a:lstStyle/>
          <a:p>
            <a:pPr marL="57150" indent="0" eaLnBrk="1" hangingPunct="1">
              <a:buFont typeface="Arial" panose="020B0604020202020204" pitchFamily="34" charset="0"/>
              <a:buNone/>
            </a:pPr>
            <a:r>
              <a:rPr lang="de-DE" altLang="de-DE" sz="2200" dirty="0">
                <a:latin typeface="Trebuchet MS" panose="020B0603020202020204" pitchFamily="34" charset="0"/>
              </a:rPr>
              <a:t>3</a:t>
            </a:r>
            <a:r>
              <a:rPr lang="de-DE" altLang="de-DE" sz="2200" dirty="0">
                <a:latin typeface="Arial" panose="020B0604020202020204" pitchFamily="34" charset="0"/>
                <a:cs typeface="Arial" panose="020B0604020202020204" pitchFamily="34" charset="0"/>
              </a:rPr>
              <a:t>. Sichtung aller erforderlichen Unterlagen </a:t>
            </a:r>
          </a:p>
          <a:p>
            <a:pPr marL="57150" indent="0" eaLnBrk="1" hangingPunct="1">
              <a:buFont typeface="Arial" panose="020B0604020202020204" pitchFamily="34" charset="0"/>
              <a:buNone/>
            </a:pPr>
            <a:endParaRPr lang="de-DE" altLang="de-DE" sz="2200" dirty="0">
              <a:latin typeface="Arial" panose="020B0604020202020204" pitchFamily="34" charset="0"/>
              <a:cs typeface="Arial" panose="020B0604020202020204" pitchFamily="34" charset="0"/>
            </a:endParaRPr>
          </a:p>
          <a:p>
            <a:pPr marL="57150" indent="0" eaLnBrk="1" hangingPunct="1">
              <a:buFont typeface="Arial" panose="020B0604020202020204" pitchFamily="34" charset="0"/>
              <a:buNone/>
            </a:pPr>
            <a:r>
              <a:rPr lang="de-DE" altLang="de-DE" sz="2200" dirty="0">
                <a:latin typeface="Arial" panose="020B0604020202020204" pitchFamily="34" charset="0"/>
                <a:cs typeface="Arial" panose="020B0604020202020204" pitchFamily="34" charset="0"/>
              </a:rPr>
              <a:t>Besondere Bedeutung des § 404a Abs. 4 ZPO</a:t>
            </a:r>
          </a:p>
          <a:p>
            <a:pPr marL="57150" indent="0" eaLnBrk="1" hangingPunct="1">
              <a:buFont typeface="Arial" panose="020B0604020202020204" pitchFamily="34" charset="0"/>
              <a:buNone/>
            </a:pPr>
            <a:endParaRPr lang="de-DE" altLang="de-DE" sz="2200" dirty="0">
              <a:latin typeface="Arial" panose="020B0604020202020204" pitchFamily="34" charset="0"/>
              <a:cs typeface="Arial" panose="020B0604020202020204" pitchFamily="34" charset="0"/>
            </a:endParaRPr>
          </a:p>
          <a:p>
            <a:pPr marL="57150" indent="0" eaLnBrk="1" hangingPunct="1">
              <a:buFont typeface="Arial" panose="020B0604020202020204" pitchFamily="34" charset="0"/>
              <a:buNone/>
            </a:pPr>
            <a:r>
              <a:rPr lang="de-DE" altLang="de-DE" sz="2200" dirty="0">
                <a:latin typeface="Arial" panose="020B0604020202020204" pitchFamily="34" charset="0"/>
                <a:cs typeface="Arial" panose="020B0604020202020204" pitchFamily="34" charset="0"/>
              </a:rPr>
              <a:t>Oft benötigt der SV Leistungsverzeichnisse, die Baugenehmigung etc. </a:t>
            </a:r>
          </a:p>
          <a:p>
            <a:pPr marL="57150" indent="0" eaLnBrk="1" hangingPunct="1">
              <a:buFont typeface="Arial" panose="020B0604020202020204" pitchFamily="34" charset="0"/>
              <a:buNone/>
            </a:pPr>
            <a:r>
              <a:rPr lang="de-DE" altLang="de-DE" sz="2200" dirty="0">
                <a:latin typeface="Arial" panose="020B0604020202020204" pitchFamily="34" charset="0"/>
                <a:cs typeface="Arial" panose="020B0604020202020204" pitchFamily="34" charset="0"/>
              </a:rPr>
              <a:t>Können die Parteien diese Unterlagen nicht beibringen ist das Gericht befugt den SV ermächtigen die benötigten Unterlagen selbst anzufordern oder einzusehen </a:t>
            </a:r>
            <a:r>
              <a:rPr lang="de-DE" altLang="de-DE" sz="2200" dirty="0" err="1">
                <a:latin typeface="Arial" panose="020B0604020202020204" pitchFamily="34" charset="0"/>
                <a:cs typeface="Arial" panose="020B0604020202020204" pitchFamily="34" charset="0"/>
              </a:rPr>
              <a:t>zB</a:t>
            </a:r>
            <a:r>
              <a:rPr lang="de-DE" altLang="de-DE" sz="2200" dirty="0">
                <a:latin typeface="Arial" panose="020B0604020202020204" pitchFamily="34" charset="0"/>
                <a:cs typeface="Arial" panose="020B0604020202020204" pitchFamily="34" charset="0"/>
              </a:rPr>
              <a:t> beim Bauamt.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7826" name="Group 2">
            <a:extLst>
              <a:ext uri="{FF2B5EF4-FFF2-40B4-BE49-F238E27FC236}">
                <a16:creationId xmlns:a16="http://schemas.microsoft.com/office/drawing/2014/main" id="{DF02F215-A670-406F-02FD-4F5AE2C78FCE}"/>
              </a:ext>
            </a:extLst>
          </p:cNvPr>
          <p:cNvGrpSpPr>
            <a:grpSpLocks/>
          </p:cNvGrpSpPr>
          <p:nvPr/>
        </p:nvGrpSpPr>
        <p:grpSpPr bwMode="auto">
          <a:xfrm>
            <a:off x="-4763" y="6350"/>
            <a:ext cx="9144001" cy="730250"/>
            <a:chOff x="-3" y="4"/>
            <a:chExt cx="5760" cy="460"/>
          </a:xfrm>
        </p:grpSpPr>
        <p:sp>
          <p:nvSpPr>
            <p:cNvPr id="77839" name="Rectangle 3">
              <a:extLst>
                <a:ext uri="{FF2B5EF4-FFF2-40B4-BE49-F238E27FC236}">
                  <a16:creationId xmlns:a16="http://schemas.microsoft.com/office/drawing/2014/main" id="{19EC71AE-73A0-2169-F485-BE4E61EE8333}"/>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77840" name="Line 4">
              <a:extLst>
                <a:ext uri="{FF2B5EF4-FFF2-40B4-BE49-F238E27FC236}">
                  <a16:creationId xmlns:a16="http://schemas.microsoft.com/office/drawing/2014/main" id="{7D9BE6C0-E653-9D1A-3F97-1B8A7F2BA8FB}"/>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77841" name="Line 5">
              <a:extLst>
                <a:ext uri="{FF2B5EF4-FFF2-40B4-BE49-F238E27FC236}">
                  <a16:creationId xmlns:a16="http://schemas.microsoft.com/office/drawing/2014/main" id="{3085D68A-D33F-4BF4-705E-762FD0AD6B0B}"/>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77842" name="Line 6">
              <a:extLst>
                <a:ext uri="{FF2B5EF4-FFF2-40B4-BE49-F238E27FC236}">
                  <a16:creationId xmlns:a16="http://schemas.microsoft.com/office/drawing/2014/main" id="{D239A841-81CF-C8C8-F0FF-ADE86B917F3C}"/>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77843" name="Line 7">
              <a:extLst>
                <a:ext uri="{FF2B5EF4-FFF2-40B4-BE49-F238E27FC236}">
                  <a16:creationId xmlns:a16="http://schemas.microsoft.com/office/drawing/2014/main" id="{A9C4498C-8E9E-8623-A5DC-6DA3D388F2E6}"/>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77827" name="Group 8">
            <a:extLst>
              <a:ext uri="{FF2B5EF4-FFF2-40B4-BE49-F238E27FC236}">
                <a16:creationId xmlns:a16="http://schemas.microsoft.com/office/drawing/2014/main" id="{0233C009-22F2-47E7-02B6-F370040B9BA7}"/>
              </a:ext>
            </a:extLst>
          </p:cNvPr>
          <p:cNvGrpSpPr>
            <a:grpSpLocks/>
          </p:cNvGrpSpPr>
          <p:nvPr/>
        </p:nvGrpSpPr>
        <p:grpSpPr bwMode="auto">
          <a:xfrm>
            <a:off x="0" y="0"/>
            <a:ext cx="2133600" cy="685800"/>
            <a:chOff x="0" y="0"/>
            <a:chExt cx="1344" cy="432"/>
          </a:xfrm>
        </p:grpSpPr>
        <p:sp>
          <p:nvSpPr>
            <p:cNvPr id="77834" name="Rectangle 9">
              <a:extLst>
                <a:ext uri="{FF2B5EF4-FFF2-40B4-BE49-F238E27FC236}">
                  <a16:creationId xmlns:a16="http://schemas.microsoft.com/office/drawing/2014/main" id="{A467CB58-9D1F-CB32-F77D-4AD67EE680FE}"/>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77835" name="Line 10">
              <a:extLst>
                <a:ext uri="{FF2B5EF4-FFF2-40B4-BE49-F238E27FC236}">
                  <a16:creationId xmlns:a16="http://schemas.microsoft.com/office/drawing/2014/main" id="{2FC7724E-F6C6-3B12-16C0-866C34B55DC5}"/>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77836" name="Line 11">
              <a:extLst>
                <a:ext uri="{FF2B5EF4-FFF2-40B4-BE49-F238E27FC236}">
                  <a16:creationId xmlns:a16="http://schemas.microsoft.com/office/drawing/2014/main" id="{06DBF696-C43C-EFA2-5228-65CB698A9F14}"/>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77837" name="Line 12">
              <a:extLst>
                <a:ext uri="{FF2B5EF4-FFF2-40B4-BE49-F238E27FC236}">
                  <a16:creationId xmlns:a16="http://schemas.microsoft.com/office/drawing/2014/main" id="{2073E938-EE95-F229-3CB0-0EE1A11E741A}"/>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77838" name="Line 13">
              <a:extLst>
                <a:ext uri="{FF2B5EF4-FFF2-40B4-BE49-F238E27FC236}">
                  <a16:creationId xmlns:a16="http://schemas.microsoft.com/office/drawing/2014/main" id="{63845ABE-4186-F414-5EF8-4D868CF95394}"/>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77828" name="Picture 14">
            <a:extLst>
              <a:ext uri="{FF2B5EF4-FFF2-40B4-BE49-F238E27FC236}">
                <a16:creationId xmlns:a16="http://schemas.microsoft.com/office/drawing/2014/main" id="{1C9D9F58-82DD-B940-7E29-AFF5A77601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7829" name="Text Box 15">
            <a:extLst>
              <a:ext uri="{FF2B5EF4-FFF2-40B4-BE49-F238E27FC236}">
                <a16:creationId xmlns:a16="http://schemas.microsoft.com/office/drawing/2014/main" id="{4531E7CA-3C13-3BEC-059A-F4DE86D4DA41}"/>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77830" name="Rectangle 16">
            <a:extLst>
              <a:ext uri="{FF2B5EF4-FFF2-40B4-BE49-F238E27FC236}">
                <a16:creationId xmlns:a16="http://schemas.microsoft.com/office/drawing/2014/main" id="{8AD333AF-A773-D072-08BB-384A8E2E9235}"/>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77831" name="Text Box 17">
            <a:extLst>
              <a:ext uri="{FF2B5EF4-FFF2-40B4-BE49-F238E27FC236}">
                <a16:creationId xmlns:a16="http://schemas.microsoft.com/office/drawing/2014/main" id="{2750DE06-739F-5CF2-6198-B59AF1D93C5B}"/>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77832" name="Rectangle 18">
            <a:extLst>
              <a:ext uri="{FF2B5EF4-FFF2-40B4-BE49-F238E27FC236}">
                <a16:creationId xmlns:a16="http://schemas.microsoft.com/office/drawing/2014/main" id="{B54B8F87-AC19-E3F0-1A72-728DF06889FC}"/>
              </a:ext>
            </a:extLst>
          </p:cNvPr>
          <p:cNvSpPr>
            <a:spLocks noGrp="1" noChangeArrowheads="1"/>
          </p:cNvSpPr>
          <p:nvPr>
            <p:ph type="title"/>
          </p:nvPr>
        </p:nvSpPr>
        <p:spPr>
          <a:xfrm>
            <a:off x="684213" y="836613"/>
            <a:ext cx="7767637" cy="1006623"/>
          </a:xfrm>
        </p:spPr>
        <p:txBody>
          <a:bodyPr/>
          <a:lstStyle/>
          <a:p>
            <a:pPr algn="l" eaLnBrk="1" hangingPunct="1"/>
            <a:r>
              <a:rPr lang="de-DE" altLang="de-DE" sz="2400" dirty="0">
                <a:solidFill>
                  <a:srgbClr val="002060"/>
                </a:solidFill>
              </a:rPr>
              <a:t>Zusammenarbeit mit dem Gericht: Die Vorbereitung des Gutachtens</a:t>
            </a:r>
          </a:p>
        </p:txBody>
      </p:sp>
      <p:sp>
        <p:nvSpPr>
          <p:cNvPr id="77833" name="Rectangle 19">
            <a:extLst>
              <a:ext uri="{FF2B5EF4-FFF2-40B4-BE49-F238E27FC236}">
                <a16:creationId xmlns:a16="http://schemas.microsoft.com/office/drawing/2014/main" id="{8BF3C655-0CF5-8046-93B4-18DCDDBCD98E}"/>
              </a:ext>
            </a:extLst>
          </p:cNvPr>
          <p:cNvSpPr>
            <a:spLocks noGrp="1" noChangeArrowheads="1"/>
          </p:cNvSpPr>
          <p:nvPr>
            <p:ph type="body" idx="1"/>
          </p:nvPr>
        </p:nvSpPr>
        <p:spPr>
          <a:xfrm>
            <a:off x="685800" y="1827212"/>
            <a:ext cx="7767638" cy="4387851"/>
          </a:xfrm>
        </p:spPr>
        <p:txBody>
          <a:bodyPr/>
          <a:lstStyle/>
          <a:p>
            <a:pPr marL="57150" indent="0" eaLnBrk="1" hangingPunct="1">
              <a:buFont typeface="Arial" panose="020B0604020202020204" pitchFamily="34" charset="0"/>
              <a:buNone/>
            </a:pPr>
            <a:r>
              <a:rPr lang="de-DE" altLang="de-DE" sz="2200" dirty="0">
                <a:latin typeface="Arial" panose="020B0604020202020204" pitchFamily="34" charset="0"/>
                <a:cs typeface="Arial" panose="020B0604020202020204" pitchFamily="34" charset="0"/>
              </a:rPr>
              <a:t>§ 404a Leitung der Tätigkeit des Sachverständigen</a:t>
            </a:r>
          </a:p>
          <a:p>
            <a:pPr marL="57150" indent="0" eaLnBrk="1" hangingPunct="1">
              <a:buFont typeface="Arial" panose="020B0604020202020204" pitchFamily="34" charset="0"/>
              <a:buNone/>
            </a:pPr>
            <a:r>
              <a:rPr lang="de-DE" altLang="de-DE" sz="2200" dirty="0">
                <a:latin typeface="Arial" panose="020B0604020202020204" pitchFamily="34" charset="0"/>
                <a:cs typeface="Arial" panose="020B0604020202020204" pitchFamily="34" charset="0"/>
              </a:rPr>
              <a:t>(4) Soweit es erforderlich ist, bestimmt das Gericht, in welchem Umfang der Sachverständige zur Aufklärung der Beweisfrage befugt ist, inwieweit er mit den Parteien in Verbindung treten darf und wann er ihnen die Teilnahme an seinen Ermittlungen zu gestatten hat.</a:t>
            </a:r>
          </a:p>
        </p:txBody>
      </p:sp>
    </p:spTree>
    <p:extLst>
      <p:ext uri="{BB962C8B-B14F-4D97-AF65-F5344CB8AC3E}">
        <p14:creationId xmlns:p14="http://schemas.microsoft.com/office/powerpoint/2010/main" val="381298133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490" name="Group 2">
            <a:extLst>
              <a:ext uri="{FF2B5EF4-FFF2-40B4-BE49-F238E27FC236}">
                <a16:creationId xmlns:a16="http://schemas.microsoft.com/office/drawing/2014/main" id="{90AF8A78-82B3-9CC8-2BAC-7EF033B7E538}"/>
              </a:ext>
            </a:extLst>
          </p:cNvPr>
          <p:cNvGrpSpPr>
            <a:grpSpLocks/>
          </p:cNvGrpSpPr>
          <p:nvPr/>
        </p:nvGrpSpPr>
        <p:grpSpPr bwMode="auto">
          <a:xfrm>
            <a:off x="-4763" y="6350"/>
            <a:ext cx="9144001" cy="730250"/>
            <a:chOff x="-3" y="4"/>
            <a:chExt cx="5760" cy="460"/>
          </a:xfrm>
        </p:grpSpPr>
        <p:sp>
          <p:nvSpPr>
            <p:cNvPr id="63503" name="Rectangle 3">
              <a:extLst>
                <a:ext uri="{FF2B5EF4-FFF2-40B4-BE49-F238E27FC236}">
                  <a16:creationId xmlns:a16="http://schemas.microsoft.com/office/drawing/2014/main" id="{194B21D4-4A6A-4DB9-2214-2782C2317739}"/>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63504" name="Line 4">
              <a:extLst>
                <a:ext uri="{FF2B5EF4-FFF2-40B4-BE49-F238E27FC236}">
                  <a16:creationId xmlns:a16="http://schemas.microsoft.com/office/drawing/2014/main" id="{48CB5635-98E4-F1BF-119B-291AAC5331BF}"/>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3505" name="Line 5">
              <a:extLst>
                <a:ext uri="{FF2B5EF4-FFF2-40B4-BE49-F238E27FC236}">
                  <a16:creationId xmlns:a16="http://schemas.microsoft.com/office/drawing/2014/main" id="{A7D967EA-E97A-1C80-BCA5-10E6C8B68337}"/>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3506" name="Line 6">
              <a:extLst>
                <a:ext uri="{FF2B5EF4-FFF2-40B4-BE49-F238E27FC236}">
                  <a16:creationId xmlns:a16="http://schemas.microsoft.com/office/drawing/2014/main" id="{B31FB3DB-4DBB-9B6E-08E4-30CDD779FD1D}"/>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3507" name="Line 7">
              <a:extLst>
                <a:ext uri="{FF2B5EF4-FFF2-40B4-BE49-F238E27FC236}">
                  <a16:creationId xmlns:a16="http://schemas.microsoft.com/office/drawing/2014/main" id="{F51E3D73-B479-3C58-75EA-B928C15E0174}"/>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63491" name="Group 8">
            <a:extLst>
              <a:ext uri="{FF2B5EF4-FFF2-40B4-BE49-F238E27FC236}">
                <a16:creationId xmlns:a16="http://schemas.microsoft.com/office/drawing/2014/main" id="{6E81FEFD-23E7-9688-539B-9C8E95A77369}"/>
              </a:ext>
            </a:extLst>
          </p:cNvPr>
          <p:cNvGrpSpPr>
            <a:grpSpLocks/>
          </p:cNvGrpSpPr>
          <p:nvPr/>
        </p:nvGrpSpPr>
        <p:grpSpPr bwMode="auto">
          <a:xfrm>
            <a:off x="0" y="0"/>
            <a:ext cx="2133600" cy="685800"/>
            <a:chOff x="0" y="0"/>
            <a:chExt cx="1344" cy="432"/>
          </a:xfrm>
        </p:grpSpPr>
        <p:sp>
          <p:nvSpPr>
            <p:cNvPr id="63498" name="Rectangle 9">
              <a:extLst>
                <a:ext uri="{FF2B5EF4-FFF2-40B4-BE49-F238E27FC236}">
                  <a16:creationId xmlns:a16="http://schemas.microsoft.com/office/drawing/2014/main" id="{1D6CC29F-D355-E51E-CE9F-520860C15727}"/>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63499" name="Line 10">
              <a:extLst>
                <a:ext uri="{FF2B5EF4-FFF2-40B4-BE49-F238E27FC236}">
                  <a16:creationId xmlns:a16="http://schemas.microsoft.com/office/drawing/2014/main" id="{73BB0D23-2B77-FF62-7624-480564AE5B32}"/>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3500" name="Line 11">
              <a:extLst>
                <a:ext uri="{FF2B5EF4-FFF2-40B4-BE49-F238E27FC236}">
                  <a16:creationId xmlns:a16="http://schemas.microsoft.com/office/drawing/2014/main" id="{B63AFEE1-F0E7-6C24-8F27-2EF16F88E970}"/>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3501" name="Line 12">
              <a:extLst>
                <a:ext uri="{FF2B5EF4-FFF2-40B4-BE49-F238E27FC236}">
                  <a16:creationId xmlns:a16="http://schemas.microsoft.com/office/drawing/2014/main" id="{AFC13FA7-6622-7125-0E9C-8BFEA6096F6F}"/>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3502" name="Line 13">
              <a:extLst>
                <a:ext uri="{FF2B5EF4-FFF2-40B4-BE49-F238E27FC236}">
                  <a16:creationId xmlns:a16="http://schemas.microsoft.com/office/drawing/2014/main" id="{C0A8A351-5C4A-F8BC-4D49-137E386ACD4C}"/>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63492" name="Picture 14">
            <a:extLst>
              <a:ext uri="{FF2B5EF4-FFF2-40B4-BE49-F238E27FC236}">
                <a16:creationId xmlns:a16="http://schemas.microsoft.com/office/drawing/2014/main" id="{1C56EB4F-7281-27A1-A49E-F3871591D3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3493" name="Text Box 15">
            <a:extLst>
              <a:ext uri="{FF2B5EF4-FFF2-40B4-BE49-F238E27FC236}">
                <a16:creationId xmlns:a16="http://schemas.microsoft.com/office/drawing/2014/main" id="{80FEBA3B-E437-F460-6DB0-C6FB4D4E1B41}"/>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63494" name="Rectangle 16">
            <a:extLst>
              <a:ext uri="{FF2B5EF4-FFF2-40B4-BE49-F238E27FC236}">
                <a16:creationId xmlns:a16="http://schemas.microsoft.com/office/drawing/2014/main" id="{720F1F44-FC84-DA50-5488-CB3FA46CAD67}"/>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63495" name="Text Box 17">
            <a:extLst>
              <a:ext uri="{FF2B5EF4-FFF2-40B4-BE49-F238E27FC236}">
                <a16:creationId xmlns:a16="http://schemas.microsoft.com/office/drawing/2014/main" id="{A3502203-BBC6-AA4E-5063-8FE733A3166C}"/>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63496" name="Rectangle 18">
            <a:extLst>
              <a:ext uri="{FF2B5EF4-FFF2-40B4-BE49-F238E27FC236}">
                <a16:creationId xmlns:a16="http://schemas.microsoft.com/office/drawing/2014/main" id="{DAED89A2-5937-5C9B-8000-7A3BBA2F411D}"/>
              </a:ext>
            </a:extLst>
          </p:cNvPr>
          <p:cNvSpPr>
            <a:spLocks noGrp="1" noChangeArrowheads="1"/>
          </p:cNvSpPr>
          <p:nvPr>
            <p:ph type="title"/>
          </p:nvPr>
        </p:nvSpPr>
        <p:spPr>
          <a:xfrm>
            <a:off x="684213" y="836613"/>
            <a:ext cx="7767637" cy="1001859"/>
          </a:xfrm>
        </p:spPr>
        <p:txBody>
          <a:bodyPr/>
          <a:lstStyle/>
          <a:p>
            <a:pPr algn="l" eaLnBrk="1" hangingPunct="1"/>
            <a:r>
              <a:rPr lang="de-DE" altLang="de-DE" sz="2400" dirty="0">
                <a:solidFill>
                  <a:srgbClr val="002060"/>
                </a:solidFill>
              </a:rPr>
              <a:t>Zusammenarbeit mit dem Gericht:</a:t>
            </a:r>
            <a:br>
              <a:rPr lang="de-DE" altLang="de-DE" sz="2400" dirty="0">
                <a:solidFill>
                  <a:srgbClr val="002060"/>
                </a:solidFill>
              </a:rPr>
            </a:br>
            <a:r>
              <a:rPr lang="de-DE" altLang="de-DE" sz="2400" dirty="0">
                <a:solidFill>
                  <a:srgbClr val="002060"/>
                </a:solidFill>
              </a:rPr>
              <a:t>Die Gutachtenerstellung</a:t>
            </a:r>
          </a:p>
        </p:txBody>
      </p:sp>
      <p:sp>
        <p:nvSpPr>
          <p:cNvPr id="63497" name="Rectangle 19">
            <a:extLst>
              <a:ext uri="{FF2B5EF4-FFF2-40B4-BE49-F238E27FC236}">
                <a16:creationId xmlns:a16="http://schemas.microsoft.com/office/drawing/2014/main" id="{CB14DFB5-0F6F-E845-D687-B69C8F2AA467}"/>
              </a:ext>
            </a:extLst>
          </p:cNvPr>
          <p:cNvSpPr>
            <a:spLocks noGrp="1" noChangeArrowheads="1"/>
          </p:cNvSpPr>
          <p:nvPr>
            <p:ph type="body" idx="1"/>
          </p:nvPr>
        </p:nvSpPr>
        <p:spPr/>
        <p:txBody>
          <a:bodyPr/>
          <a:lstStyle/>
          <a:p>
            <a:pPr marL="400050" indent="-342900" eaLnBrk="1" hangingPunct="1">
              <a:buClr>
                <a:srgbClr val="0070C0"/>
              </a:buClr>
              <a:buFont typeface="Wingdings 3" panose="05040102010807070707" pitchFamily="18" charset="2"/>
              <a:buChar char=""/>
            </a:pPr>
            <a:r>
              <a:rPr lang="de-DE" altLang="de-DE" sz="2400" dirty="0">
                <a:latin typeface="Arial" panose="020B0604020202020204" pitchFamily="34" charset="0"/>
                <a:cs typeface="Arial" panose="020B0604020202020204" pitchFamily="34" charset="0"/>
              </a:rPr>
              <a:t>Der beauftragte Sachverständige hat das Gutachten selbst zu erstatten. Er darf den Gutachtenauftrag nicht innerhalb seines Büros oder an andere weitergeben. Er kann jedoch für unterstützende Dienste Gehilfen einsetzen.</a:t>
            </a:r>
          </a:p>
          <a:p>
            <a:pPr marL="400050" indent="-342900" eaLnBrk="1" hangingPunct="1">
              <a:buClr>
                <a:srgbClr val="0070C0"/>
              </a:buClr>
              <a:buFont typeface="Wingdings 3" panose="05040102010807070707" pitchFamily="18" charset="2"/>
              <a:buChar char="u"/>
            </a:pPr>
            <a:r>
              <a:rPr lang="de-DE" altLang="de-DE" sz="2400" dirty="0">
                <a:latin typeface="Arial" panose="020B0604020202020204" pitchFamily="34" charset="0"/>
                <a:cs typeface="Arial" panose="020B0604020202020204" pitchFamily="34" charset="0"/>
              </a:rPr>
              <a:t>Achtung! keine eigenständige Hinzuziehung anderer Sachverständige:</a:t>
            </a:r>
          </a:p>
          <a:p>
            <a:pPr marL="57150" indent="0" eaLnBrk="1" hangingPunct="1">
              <a:buNone/>
            </a:pPr>
            <a:r>
              <a:rPr lang="de-DE" altLang="de-DE" sz="2400" dirty="0">
                <a:latin typeface="Arial" panose="020B0604020202020204" pitchFamily="34" charset="0"/>
                <a:cs typeface="Arial" panose="020B0604020202020204" pitchFamily="34" charset="0"/>
              </a:rPr>
              <a:t>	</a:t>
            </a:r>
            <a:r>
              <a:rPr lang="de-DE" altLang="de-DE" sz="2400" dirty="0">
                <a:solidFill>
                  <a:srgbClr val="00B0F0"/>
                </a:solidFill>
                <a:latin typeface="Arial" panose="020B0604020202020204" pitchFamily="34" charset="0"/>
                <a:cs typeface="Arial" panose="020B0604020202020204" pitchFamily="34" charset="0"/>
              </a:rPr>
              <a:t>Kann der Sachverständige die Frage nicht alleine 	beantworten, ist bspw. die Zuziehung eines 	Statikers 	erforderlich, muss dies mit dem Gericht 	abgestimmt 	werden!</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30250"/>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684213" y="836613"/>
            <a:ext cx="7767637" cy="827086"/>
          </a:xfrm>
        </p:spPr>
        <p:txBody>
          <a:bodyPr/>
          <a:lstStyle/>
          <a:p>
            <a:pPr algn="l" eaLnBrk="1" hangingPunct="1"/>
            <a:r>
              <a:rPr kumimoji="0" lang="de-DE" sz="2800" b="0" i="0" u="none" strike="noStrike" kern="1200" cap="none" spc="0" normalizeH="0" baseline="0" noProof="0" dirty="0">
                <a:ln>
                  <a:noFill/>
                </a:ln>
                <a:solidFill>
                  <a:srgbClr val="002060"/>
                </a:solidFill>
                <a:effectLst/>
                <a:uLnTx/>
                <a:uFillTx/>
                <a:latin typeface="Trebuchet MS" panose="020B0603020202020204"/>
                <a:ea typeface="+mj-ea"/>
                <a:cs typeface="+mj-cs"/>
              </a:rPr>
              <a:t>Zusammenarbeit des Sachverständigen mit dem Gericht: Fazit</a:t>
            </a:r>
            <a:endParaRPr lang="de-DE" altLang="de-DE" sz="2800" dirty="0">
              <a:solidFill>
                <a:srgbClr val="002060"/>
              </a:solidFill>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685800" y="1663700"/>
            <a:ext cx="7767638" cy="4789636"/>
          </a:xfrm>
        </p:spPr>
        <p:txBody>
          <a:bodyPr/>
          <a:lstStyle/>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Nachfragen/ Bedenkenmitteilungen/ Anregung der Erweiterung des Beweisbeschlusses an das Gericht</a:t>
            </a:r>
          </a:p>
          <a:p>
            <a:pPr marL="742950" marR="0" lvl="1" indent="-28575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Rechte: Anspruch auf Einschreiten des Gerichts </a:t>
            </a:r>
          </a:p>
          <a:p>
            <a:pPr marL="742950" marR="0" lvl="1" indent="-28575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Pflichten: Die Gerichtsakte ist bei Auftragserteilung darauf zu prüfen, ob alle für die Begutachtung erforderlichen Informationen vorliegen und der Auftrag dem eigenen Fachgebiet unterfällt</a:t>
            </a: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Keine „Eigenregie“, damit wird Gutachten angreifbar</a:t>
            </a: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Kein Direktkontakt mit den Parteien! = alle Anforderungen über das Gericht</a:t>
            </a: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endParaRPr kumimoji="0" lang="de-DE"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endParaRPr kumimoji="0" lang="de-DE"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57150" indent="0" algn="ctr" eaLnBrk="1" hangingPunct="1">
              <a:buFont typeface="Arial" panose="020B0604020202020204" pitchFamily="34" charset="0"/>
              <a:buNone/>
            </a:pPr>
            <a:endParaRPr lang="de-DE" altLang="de-DE" sz="2200" i="1" dirty="0"/>
          </a:p>
        </p:txBody>
      </p:sp>
    </p:spTree>
    <p:extLst>
      <p:ext uri="{BB962C8B-B14F-4D97-AF65-F5344CB8AC3E}">
        <p14:creationId xmlns:p14="http://schemas.microsoft.com/office/powerpoint/2010/main" val="15875795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3977">
                                            <p:txEl>
                                              <p:pRg st="0" end="0"/>
                                            </p:txEl>
                                          </p:spTgt>
                                        </p:tgtEl>
                                        <p:attrNameLst>
                                          <p:attrName>style.visibility</p:attrName>
                                        </p:attrNameLst>
                                      </p:cBhvr>
                                      <p:to>
                                        <p:strVal val="visible"/>
                                      </p:to>
                                    </p:set>
                                    <p:anim calcmode="lin" valueType="num">
                                      <p:cBhvr additive="base">
                                        <p:cTn id="7" dur="500" fill="hold"/>
                                        <p:tgtEl>
                                          <p:spTgt spid="839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397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397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nodeType="clickEffect">
                                  <p:stCondLst>
                                    <p:cond delay="0"/>
                                  </p:stCondLst>
                                  <p:childTnLst>
                                    <p:set>
                                      <p:cBhvr>
                                        <p:cTn id="20" dur="1" fill="hold">
                                          <p:stCondLst>
                                            <p:cond delay="0"/>
                                          </p:stCondLst>
                                        </p:cTn>
                                        <p:tgtEl>
                                          <p:spTgt spid="83977">
                                            <p:txEl>
                                              <p:pRg st="3" end="3"/>
                                            </p:txEl>
                                          </p:spTgt>
                                        </p:tgtEl>
                                        <p:attrNameLst>
                                          <p:attrName>style.visibility</p:attrName>
                                        </p:attrNameLst>
                                      </p:cBhvr>
                                      <p:to>
                                        <p:strVal val="visible"/>
                                      </p:to>
                                    </p:set>
                                    <p:anim calcmode="lin" valueType="num">
                                      <p:cBhvr additive="base">
                                        <p:cTn id="21" dur="500" fill="hold"/>
                                        <p:tgtEl>
                                          <p:spTgt spid="83977">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8397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83977">
                                            <p:txEl>
                                              <p:pRg st="4" end="4"/>
                                            </p:txEl>
                                          </p:spTgt>
                                        </p:tgtEl>
                                        <p:attrNameLst>
                                          <p:attrName>style.visibility</p:attrName>
                                        </p:attrNameLst>
                                      </p:cBhvr>
                                      <p:to>
                                        <p:strVal val="visible"/>
                                      </p:to>
                                    </p:set>
                                    <p:anim calcmode="lin" valueType="num">
                                      <p:cBhvr additive="base">
                                        <p:cTn id="27" dur="500" fill="hold"/>
                                        <p:tgtEl>
                                          <p:spTgt spid="83977">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8397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30250"/>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684213" y="736601"/>
            <a:ext cx="7767637" cy="627062"/>
          </a:xfrm>
        </p:spPr>
        <p:txBody>
          <a:bodyPr/>
          <a:lstStyle/>
          <a:p>
            <a:pPr algn="l" eaLnBrk="1" hangingPunct="1"/>
            <a:r>
              <a:rPr kumimoji="0" lang="de-DE" sz="2800" b="0" i="0" u="none" strike="noStrike" kern="1200" cap="none" spc="0" normalizeH="0" baseline="0" noProof="0" dirty="0">
                <a:ln>
                  <a:noFill/>
                </a:ln>
                <a:solidFill>
                  <a:srgbClr val="002060"/>
                </a:solidFill>
                <a:effectLst/>
                <a:uLnTx/>
                <a:uFillTx/>
                <a:latin typeface="Trebuchet MS" panose="020B0603020202020204"/>
                <a:ea typeface="+mj-ea"/>
                <a:cs typeface="+mj-cs"/>
              </a:rPr>
              <a:t>Die Anhörung – Kritik des Gerichts?</a:t>
            </a:r>
            <a:endParaRPr lang="de-DE" altLang="de-DE" sz="2800" dirty="0">
              <a:solidFill>
                <a:srgbClr val="002060"/>
              </a:solidFill>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468064" y="1273524"/>
            <a:ext cx="8280400" cy="5178224"/>
          </a:xfrm>
        </p:spPr>
        <p:txBody>
          <a:bodyPr/>
          <a:lstStyle/>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Anhörungsantrag muss statt gegeben werden</a:t>
            </a: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Ordnungsgeld bis 3.000,00 EUR möglich bei unentschuldigtem Fernbleiben</a:t>
            </a: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Anhörung dient gerade der Aufklärung etwaiger Missverständnisse</a:t>
            </a:r>
          </a:p>
          <a:p>
            <a:pPr marL="742950" lvl="1" indent="-342900" defTabSz="457200" eaLnBrk="1" fontAlgn="auto" hangingPunct="1">
              <a:lnSpc>
                <a:spcPct val="100000"/>
              </a:lnSpc>
              <a:spcBef>
                <a:spcPts val="1000"/>
              </a:spcBef>
              <a:spcAft>
                <a:spcPts val="0"/>
              </a:spcAft>
              <a:buClr>
                <a:srgbClr val="0070C0"/>
              </a:buClr>
              <a:buSzPct val="80000"/>
              <a:buFont typeface="Arial" panose="020B0604020202020204" pitchFamily="34" charset="0"/>
              <a:buAutoNum type="alphaLcParenR"/>
              <a:defRPr/>
            </a:pPr>
            <a:r>
              <a:rPr lang="de-DE" sz="2400" dirty="0">
                <a:solidFill>
                  <a:prstClr val="black">
                    <a:lumMod val="75000"/>
                    <a:lumOff val="25000"/>
                  </a:prstClr>
                </a:solidFill>
                <a:latin typeface="Arial" panose="020B0604020202020204" pitchFamily="34" charset="0"/>
                <a:cs typeface="Arial" panose="020B0604020202020204" pitchFamily="34" charset="0"/>
              </a:rPr>
              <a:t>Bei den Prozessbeteiligten über technische Gegebenheiten</a:t>
            </a:r>
          </a:p>
          <a:p>
            <a:pPr marL="742950" lvl="1" indent="-342900" defTabSz="457200" eaLnBrk="1" fontAlgn="auto" hangingPunct="1">
              <a:lnSpc>
                <a:spcPct val="100000"/>
              </a:lnSpc>
              <a:spcBef>
                <a:spcPts val="1000"/>
              </a:spcBef>
              <a:spcAft>
                <a:spcPts val="0"/>
              </a:spcAft>
              <a:buClr>
                <a:srgbClr val="0070C0"/>
              </a:buClr>
              <a:buSzPct val="80000"/>
              <a:buFont typeface="Arial" panose="020B0604020202020204" pitchFamily="34" charset="0"/>
              <a:buAutoNum type="alphaLcParenR"/>
              <a:defRPr/>
            </a:pPr>
            <a:r>
              <a:rPr lang="de-DE" sz="2400" dirty="0">
                <a:solidFill>
                  <a:prstClr val="black">
                    <a:lumMod val="75000"/>
                    <a:lumOff val="25000"/>
                  </a:prstClr>
                </a:solidFill>
                <a:latin typeface="Arial" panose="020B0604020202020204" pitchFamily="34" charset="0"/>
                <a:cs typeface="Arial" panose="020B0604020202020204" pitchFamily="34" charset="0"/>
              </a:rPr>
              <a:t>Bei dem Sachverständigen über Grundlagen der Bewertung </a:t>
            </a:r>
            <a:endParaRPr kumimoji="0" lang="de-DE"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lang="de-DE" sz="2400" dirty="0">
                <a:solidFill>
                  <a:prstClr val="black">
                    <a:lumMod val="75000"/>
                    <a:lumOff val="25000"/>
                  </a:prstClr>
                </a:solidFill>
                <a:latin typeface="Arial" panose="020B0604020202020204" pitchFamily="34" charset="0"/>
                <a:cs typeface="Arial" panose="020B0604020202020204" pitchFamily="34" charset="0"/>
              </a:rPr>
              <a:t>Chance: zur Nachbesserung des Gutachtens, wenn Fehler erkannt werden</a:t>
            </a:r>
          </a:p>
        </p:txBody>
      </p:sp>
    </p:spTree>
    <p:extLst>
      <p:ext uri="{BB962C8B-B14F-4D97-AF65-F5344CB8AC3E}">
        <p14:creationId xmlns:p14="http://schemas.microsoft.com/office/powerpoint/2010/main" val="378427995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3977">
                                            <p:txEl>
                                              <p:pRg st="0" end="0"/>
                                            </p:txEl>
                                          </p:spTgt>
                                        </p:tgtEl>
                                        <p:attrNameLst>
                                          <p:attrName>style.visibility</p:attrName>
                                        </p:attrNameLst>
                                      </p:cBhvr>
                                      <p:to>
                                        <p:strVal val="visible"/>
                                      </p:to>
                                    </p:set>
                                    <p:anim calcmode="lin" valueType="num">
                                      <p:cBhvr additive="base">
                                        <p:cTn id="7" dur="500" fill="hold"/>
                                        <p:tgtEl>
                                          <p:spTgt spid="839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3977">
                                            <p:txEl>
                                              <p:pRg st="1" end="1"/>
                                            </p:txEl>
                                          </p:spTgt>
                                        </p:tgtEl>
                                        <p:attrNameLst>
                                          <p:attrName>style.visibility</p:attrName>
                                        </p:attrNameLst>
                                      </p:cBhvr>
                                      <p:to>
                                        <p:strVal val="visible"/>
                                      </p:to>
                                    </p:set>
                                    <p:anim calcmode="lin" valueType="num">
                                      <p:cBhvr additive="base">
                                        <p:cTn id="13" dur="500" fill="hold"/>
                                        <p:tgtEl>
                                          <p:spTgt spid="8397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397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83977">
                                            <p:txEl>
                                              <p:pRg st="2" end="2"/>
                                            </p:txEl>
                                          </p:spTgt>
                                        </p:tgtEl>
                                        <p:attrNameLst>
                                          <p:attrName>style.visibility</p:attrName>
                                        </p:attrNameLst>
                                      </p:cBhvr>
                                      <p:to>
                                        <p:strVal val="visible"/>
                                      </p:to>
                                    </p:set>
                                    <p:anim calcmode="lin" valueType="num">
                                      <p:cBhvr additive="base">
                                        <p:cTn id="19" dur="500" fill="hold"/>
                                        <p:tgtEl>
                                          <p:spTgt spid="8397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397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83977">
                                            <p:txEl>
                                              <p:pRg st="3" end="3"/>
                                            </p:txEl>
                                          </p:spTgt>
                                        </p:tgtEl>
                                        <p:attrNameLst>
                                          <p:attrName>style.visibility</p:attrName>
                                        </p:attrNameLst>
                                      </p:cBhvr>
                                      <p:to>
                                        <p:strVal val="visible"/>
                                      </p:to>
                                    </p:set>
                                    <p:anim calcmode="lin" valueType="num">
                                      <p:cBhvr additive="base">
                                        <p:cTn id="25" dur="500" fill="hold"/>
                                        <p:tgtEl>
                                          <p:spTgt spid="8397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397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83977">
                                            <p:txEl>
                                              <p:pRg st="4" end="4"/>
                                            </p:txEl>
                                          </p:spTgt>
                                        </p:tgtEl>
                                        <p:attrNameLst>
                                          <p:attrName>style.visibility</p:attrName>
                                        </p:attrNameLst>
                                      </p:cBhvr>
                                      <p:to>
                                        <p:strVal val="visible"/>
                                      </p:to>
                                    </p:set>
                                    <p:anim calcmode="lin" valueType="num">
                                      <p:cBhvr additive="base">
                                        <p:cTn id="31" dur="500" fill="hold"/>
                                        <p:tgtEl>
                                          <p:spTgt spid="8397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397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83977">
                                            <p:txEl>
                                              <p:pRg st="5" end="5"/>
                                            </p:txEl>
                                          </p:spTgt>
                                        </p:tgtEl>
                                        <p:attrNameLst>
                                          <p:attrName>style.visibility</p:attrName>
                                        </p:attrNameLst>
                                      </p:cBhvr>
                                      <p:to>
                                        <p:strVal val="visible"/>
                                      </p:to>
                                    </p:set>
                                    <p:anim calcmode="lin" valueType="num">
                                      <p:cBhvr additive="base">
                                        <p:cTn id="37" dur="500" fill="hold"/>
                                        <p:tgtEl>
                                          <p:spTgt spid="8397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8397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Group 2">
            <a:extLst>
              <a:ext uri="{FF2B5EF4-FFF2-40B4-BE49-F238E27FC236}">
                <a16:creationId xmlns:a16="http://schemas.microsoft.com/office/drawing/2014/main" id="{F7120818-9F63-C5F8-8FB9-A6998604BCED}"/>
              </a:ext>
            </a:extLst>
          </p:cNvPr>
          <p:cNvGrpSpPr>
            <a:grpSpLocks/>
          </p:cNvGrpSpPr>
          <p:nvPr/>
        </p:nvGrpSpPr>
        <p:grpSpPr bwMode="auto">
          <a:xfrm>
            <a:off x="-4763" y="6350"/>
            <a:ext cx="9144001" cy="730250"/>
            <a:chOff x="-3" y="4"/>
            <a:chExt cx="5760" cy="460"/>
          </a:xfrm>
        </p:grpSpPr>
        <p:sp>
          <p:nvSpPr>
            <p:cNvPr id="16399" name="Rectangle 3">
              <a:extLst>
                <a:ext uri="{FF2B5EF4-FFF2-40B4-BE49-F238E27FC236}">
                  <a16:creationId xmlns:a16="http://schemas.microsoft.com/office/drawing/2014/main" id="{4870B6D0-EE39-B4C5-9A87-54644679D0F0}"/>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16400" name="Line 4">
              <a:extLst>
                <a:ext uri="{FF2B5EF4-FFF2-40B4-BE49-F238E27FC236}">
                  <a16:creationId xmlns:a16="http://schemas.microsoft.com/office/drawing/2014/main" id="{C8C4F4B3-728F-60D1-3327-2C35EB6E6BD8}"/>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6401" name="Line 5">
              <a:extLst>
                <a:ext uri="{FF2B5EF4-FFF2-40B4-BE49-F238E27FC236}">
                  <a16:creationId xmlns:a16="http://schemas.microsoft.com/office/drawing/2014/main" id="{00FBEF96-C076-D8A3-4FA7-C1DA2E30B646}"/>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6402" name="Line 6">
              <a:extLst>
                <a:ext uri="{FF2B5EF4-FFF2-40B4-BE49-F238E27FC236}">
                  <a16:creationId xmlns:a16="http://schemas.microsoft.com/office/drawing/2014/main" id="{46AEAC6C-0FB3-B874-7059-2CACD08B358D}"/>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6403" name="Line 7">
              <a:extLst>
                <a:ext uri="{FF2B5EF4-FFF2-40B4-BE49-F238E27FC236}">
                  <a16:creationId xmlns:a16="http://schemas.microsoft.com/office/drawing/2014/main" id="{CAFC8E66-BC2C-CFBE-5588-E70108C0867F}"/>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16387" name="Group 8">
            <a:extLst>
              <a:ext uri="{FF2B5EF4-FFF2-40B4-BE49-F238E27FC236}">
                <a16:creationId xmlns:a16="http://schemas.microsoft.com/office/drawing/2014/main" id="{23389C22-2CDA-DD01-0E21-924716D030AE}"/>
              </a:ext>
            </a:extLst>
          </p:cNvPr>
          <p:cNvGrpSpPr>
            <a:grpSpLocks/>
          </p:cNvGrpSpPr>
          <p:nvPr/>
        </p:nvGrpSpPr>
        <p:grpSpPr bwMode="auto">
          <a:xfrm>
            <a:off x="0" y="0"/>
            <a:ext cx="2133600" cy="685800"/>
            <a:chOff x="0" y="0"/>
            <a:chExt cx="1344" cy="432"/>
          </a:xfrm>
        </p:grpSpPr>
        <p:sp>
          <p:nvSpPr>
            <p:cNvPr id="16394" name="Rectangle 9">
              <a:extLst>
                <a:ext uri="{FF2B5EF4-FFF2-40B4-BE49-F238E27FC236}">
                  <a16:creationId xmlns:a16="http://schemas.microsoft.com/office/drawing/2014/main" id="{D9F7291B-F6DE-2568-847E-0BAB52C1E0D4}"/>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16395" name="Line 10">
              <a:extLst>
                <a:ext uri="{FF2B5EF4-FFF2-40B4-BE49-F238E27FC236}">
                  <a16:creationId xmlns:a16="http://schemas.microsoft.com/office/drawing/2014/main" id="{D580E231-E7D2-604F-CD54-76987E15FF59}"/>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6396" name="Line 11">
              <a:extLst>
                <a:ext uri="{FF2B5EF4-FFF2-40B4-BE49-F238E27FC236}">
                  <a16:creationId xmlns:a16="http://schemas.microsoft.com/office/drawing/2014/main" id="{D0151338-C4EB-ACD7-F2BA-41E370ABA9CE}"/>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6397" name="Line 12">
              <a:extLst>
                <a:ext uri="{FF2B5EF4-FFF2-40B4-BE49-F238E27FC236}">
                  <a16:creationId xmlns:a16="http://schemas.microsoft.com/office/drawing/2014/main" id="{4FED1144-D3C2-310A-9B46-CBBDC37C43E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6398" name="Line 13">
              <a:extLst>
                <a:ext uri="{FF2B5EF4-FFF2-40B4-BE49-F238E27FC236}">
                  <a16:creationId xmlns:a16="http://schemas.microsoft.com/office/drawing/2014/main" id="{0F0FF1BC-F2FD-4EFD-996B-45BB85D1DB79}"/>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16388" name="Picture 14">
            <a:extLst>
              <a:ext uri="{FF2B5EF4-FFF2-40B4-BE49-F238E27FC236}">
                <a16:creationId xmlns:a16="http://schemas.microsoft.com/office/drawing/2014/main" id="{1039E359-A59E-1AC4-446B-917ACDE1D3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389" name="Text Box 15">
            <a:extLst>
              <a:ext uri="{FF2B5EF4-FFF2-40B4-BE49-F238E27FC236}">
                <a16:creationId xmlns:a16="http://schemas.microsoft.com/office/drawing/2014/main" id="{12CCB0E5-61FD-F253-054B-83F62155EE5C}"/>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16390" name="Rectangle 16">
            <a:extLst>
              <a:ext uri="{FF2B5EF4-FFF2-40B4-BE49-F238E27FC236}">
                <a16:creationId xmlns:a16="http://schemas.microsoft.com/office/drawing/2014/main" id="{E74F155A-7985-F937-4A40-53735073D395}"/>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16391" name="Text Box 17">
            <a:extLst>
              <a:ext uri="{FF2B5EF4-FFF2-40B4-BE49-F238E27FC236}">
                <a16:creationId xmlns:a16="http://schemas.microsoft.com/office/drawing/2014/main" id="{47639448-3B36-0FD0-8FFF-61A6C6A5E8D2}"/>
              </a:ext>
            </a:extLst>
          </p:cNvPr>
          <p:cNvSpPr txBox="1">
            <a:spLocks noChangeArrowheads="1"/>
          </p:cNvSpPr>
          <p:nvPr/>
        </p:nvSpPr>
        <p:spPr bwMode="auto">
          <a:xfrm>
            <a:off x="185341" y="896547"/>
            <a:ext cx="8280400" cy="777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r>
              <a:rPr lang="en-GB" altLang="de-DE" sz="2400" b="1" dirty="0">
                <a:solidFill>
                  <a:srgbClr val="002060"/>
                </a:solidFill>
              </a:rPr>
              <a:t>Die Rolle des </a:t>
            </a:r>
            <a:r>
              <a:rPr lang="en-GB" altLang="de-DE" sz="2400" b="1" dirty="0" err="1">
                <a:solidFill>
                  <a:srgbClr val="002060"/>
                </a:solidFill>
              </a:rPr>
              <a:t>Sachverständigen</a:t>
            </a:r>
            <a:r>
              <a:rPr lang="en-GB" altLang="de-DE" sz="2400" b="1" dirty="0">
                <a:solidFill>
                  <a:srgbClr val="002060"/>
                </a:solidFill>
              </a:rPr>
              <a:t>:</a:t>
            </a:r>
          </a:p>
          <a:p>
            <a:pPr>
              <a:lnSpc>
                <a:spcPct val="93000"/>
              </a:lnSpc>
              <a:spcBef>
                <a:spcPct val="0"/>
              </a:spcBef>
              <a:buFont typeface="Arial" panose="020B0604020202020204" pitchFamily="34" charset="0"/>
              <a:buNone/>
            </a:pPr>
            <a:endParaRPr lang="en-GB" altLang="de-DE" sz="2400" dirty="0"/>
          </a:p>
        </p:txBody>
      </p:sp>
      <p:sp>
        <p:nvSpPr>
          <p:cNvPr id="16392" name="Rectangle 18">
            <a:extLst>
              <a:ext uri="{FF2B5EF4-FFF2-40B4-BE49-F238E27FC236}">
                <a16:creationId xmlns:a16="http://schemas.microsoft.com/office/drawing/2014/main" id="{AD2D4D85-E709-7519-C6D5-189FDE7C67EB}"/>
              </a:ext>
            </a:extLst>
          </p:cNvPr>
          <p:cNvSpPr>
            <a:spLocks noGrp="1" noChangeArrowheads="1"/>
          </p:cNvSpPr>
          <p:nvPr>
            <p:ph type="title"/>
          </p:nvPr>
        </p:nvSpPr>
        <p:spPr>
          <a:xfrm>
            <a:off x="683418" y="1465262"/>
            <a:ext cx="7767637" cy="693334"/>
          </a:xfrm>
        </p:spPr>
        <p:txBody>
          <a:bodyPr/>
          <a:lstStyle/>
          <a:p>
            <a:pPr algn="l" eaLnBrk="1" hangingPunct="1"/>
            <a:r>
              <a:rPr lang="de-DE" altLang="de-DE" sz="2400" b="1" dirty="0">
                <a:solidFill>
                  <a:srgbClr val="002060"/>
                </a:solidFill>
              </a:rPr>
              <a:t>„In dem Rechtsstreit“ oder auch: „2 O 0000/23“</a:t>
            </a:r>
            <a:br>
              <a:rPr lang="de-DE" altLang="de-DE" sz="2400" b="1" dirty="0"/>
            </a:br>
            <a:endParaRPr lang="de-DE" altLang="de-DE" sz="2400" dirty="0"/>
          </a:p>
        </p:txBody>
      </p:sp>
      <p:sp>
        <p:nvSpPr>
          <p:cNvPr id="7177" name="Rectangle 19">
            <a:extLst>
              <a:ext uri="{FF2B5EF4-FFF2-40B4-BE49-F238E27FC236}">
                <a16:creationId xmlns:a16="http://schemas.microsoft.com/office/drawing/2014/main" id="{2FAAB4A7-8816-4E35-3397-0184C98E3457}"/>
              </a:ext>
            </a:extLst>
          </p:cNvPr>
          <p:cNvSpPr>
            <a:spLocks noGrp="1" noChangeArrowheads="1"/>
          </p:cNvSpPr>
          <p:nvPr>
            <p:ph type="body" idx="1"/>
          </p:nvPr>
        </p:nvSpPr>
        <p:spPr>
          <a:xfrm>
            <a:off x="185341" y="2192324"/>
            <a:ext cx="8268097" cy="4116995"/>
          </a:xfrm>
        </p:spPr>
        <p:txBody>
          <a:bodyPr/>
          <a:lstStyle/>
          <a:p>
            <a:pPr marL="400050" indent="-342900" eaLnBrk="1" hangingPunct="1">
              <a:buFontTx/>
              <a:buChar char="-"/>
              <a:defRPr/>
            </a:pPr>
            <a:r>
              <a:rPr lang="de-DE" altLang="de-DE" sz="2200" dirty="0"/>
              <a:t>Beginn: Klage (konkreter Anspruch wird eingeklagt)</a:t>
            </a:r>
          </a:p>
          <a:p>
            <a:pPr marL="400050" indent="-342900" eaLnBrk="1" hangingPunct="1">
              <a:buFontTx/>
              <a:buChar char="-"/>
              <a:defRPr/>
            </a:pPr>
            <a:r>
              <a:rPr lang="de-DE" altLang="de-DE" sz="2200" dirty="0"/>
              <a:t>Ergebnis des Verfahrens: Urteil</a:t>
            </a:r>
          </a:p>
          <a:p>
            <a:pPr marL="57150" indent="0" eaLnBrk="1" hangingPunct="1">
              <a:buNone/>
              <a:defRPr/>
            </a:pPr>
            <a:endParaRPr lang="de-DE" altLang="de-DE" sz="2200" dirty="0"/>
          </a:p>
          <a:p>
            <a:pPr marL="400050" indent="-342900" eaLnBrk="1" hangingPunct="1">
              <a:buFontTx/>
              <a:buChar char="-"/>
              <a:defRPr/>
            </a:pPr>
            <a:r>
              <a:rPr lang="de-DE" altLang="de-DE" sz="2200" dirty="0"/>
              <a:t>Keine Aufklärung von Amts wegen, sog. „Beibringungsgrundsatz“</a:t>
            </a:r>
          </a:p>
          <a:p>
            <a:pPr marL="400050" indent="-342900" eaLnBrk="1" hangingPunct="1">
              <a:buFontTx/>
              <a:buChar char="-"/>
              <a:defRPr/>
            </a:pPr>
            <a:r>
              <a:rPr lang="de-DE" altLang="de-DE" sz="2200" dirty="0"/>
              <a:t>Partei stellt neben Antrag auf Verurteilung auch Antrag auf Beweiserhebung </a:t>
            </a:r>
          </a:p>
          <a:p>
            <a:pPr marL="57150" indent="0" eaLnBrk="1" hangingPunct="1">
              <a:buNone/>
              <a:defRPr/>
            </a:pPr>
            <a:r>
              <a:rPr lang="de-DE" altLang="de-DE" sz="2200" dirty="0"/>
              <a:t>	(„Beweis: einzuholendes Gutachten“)</a:t>
            </a:r>
          </a:p>
          <a:p>
            <a:pPr marL="57150" indent="0" eaLnBrk="1" hangingPunct="1">
              <a:buNone/>
              <a:defRPr/>
            </a:pPr>
            <a:endParaRPr lang="de-DE" altLang="de-DE" sz="2200" dirty="0"/>
          </a:p>
          <a:p>
            <a:pPr marL="400050" indent="-342900" eaLnBrk="1" hangingPunct="1">
              <a:buFontTx/>
              <a:buChar char="-"/>
              <a:defRPr/>
            </a:pPr>
            <a:r>
              <a:rPr lang="de-DE" altLang="de-DE" sz="2200" dirty="0"/>
              <a:t>Gericht braucht Ihre Fachkenntnis, um Tatsachenfragen zu beantworten. Erst Ihre Antworten können dann wieder juristisch bewertet werden</a:t>
            </a:r>
          </a:p>
        </p:txBody>
      </p:sp>
    </p:spTree>
    <p:extLst>
      <p:ext uri="{BB962C8B-B14F-4D97-AF65-F5344CB8AC3E}">
        <p14:creationId xmlns:p14="http://schemas.microsoft.com/office/powerpoint/2010/main" val="197846321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30250"/>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684213" y="736601"/>
            <a:ext cx="7767637" cy="627062"/>
          </a:xfrm>
        </p:spPr>
        <p:txBody>
          <a:bodyPr/>
          <a:lstStyle/>
          <a:p>
            <a:pPr algn="l" eaLnBrk="1" hangingPunct="1"/>
            <a:r>
              <a:rPr kumimoji="0" lang="de-DE" sz="2800" b="0" i="0" u="none" strike="noStrike" kern="1200" cap="none" spc="0" normalizeH="0" baseline="0" noProof="0" dirty="0">
                <a:ln>
                  <a:noFill/>
                </a:ln>
                <a:solidFill>
                  <a:srgbClr val="002060"/>
                </a:solidFill>
                <a:effectLst/>
                <a:uLnTx/>
                <a:uFillTx/>
                <a:latin typeface="Trebuchet MS" panose="020B0603020202020204"/>
                <a:ea typeface="+mj-ea"/>
                <a:cs typeface="+mj-cs"/>
              </a:rPr>
              <a:t>Die Anhörung – Ablauf</a:t>
            </a:r>
            <a:endParaRPr lang="de-DE" altLang="de-DE" sz="2800" dirty="0">
              <a:solidFill>
                <a:srgbClr val="002060"/>
              </a:solidFill>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468064" y="1273524"/>
            <a:ext cx="8280400" cy="4941539"/>
          </a:xfrm>
        </p:spPr>
        <p:txBody>
          <a:bodyPr/>
          <a:lstStyle/>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400" b="0" i="0" u="none" strike="noStrike" kern="1200" cap="none" spc="0" normalizeH="0" baseline="0" noProof="0" dirty="0">
                <a:ln>
                  <a:noFill/>
                </a:ln>
                <a:solidFill>
                  <a:prstClr val="black">
                    <a:lumMod val="75000"/>
                    <a:lumOff val="25000"/>
                  </a:prstClr>
                </a:solidFill>
                <a:effectLst/>
                <a:uLnTx/>
                <a:uFillTx/>
              </a:rPr>
              <a:t>Fragerecht aller Beteiligten</a:t>
            </a:r>
            <a:endParaRPr lang="de-DE" sz="2400" dirty="0">
              <a:solidFill>
                <a:prstClr val="black">
                  <a:lumMod val="75000"/>
                  <a:lumOff val="25000"/>
                </a:prstClr>
              </a:solidFill>
            </a:endParaRP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lang="de-DE" sz="2400" dirty="0">
                <a:solidFill>
                  <a:prstClr val="black">
                    <a:lumMod val="75000"/>
                    <a:lumOff val="25000"/>
                  </a:prstClr>
                </a:solidFill>
              </a:rPr>
              <a:t>Auch hier: Leitung obliegt dem Gericht! </a:t>
            </a:r>
          </a:p>
          <a:p>
            <a:pPr marL="742950" lvl="1" indent="-342900" defTabSz="457200" eaLnBrk="1" fontAlgn="auto" hangingPunct="1">
              <a:lnSpc>
                <a:spcPct val="100000"/>
              </a:lnSpc>
              <a:spcBef>
                <a:spcPts val="1000"/>
              </a:spcBef>
              <a:spcAft>
                <a:spcPts val="0"/>
              </a:spcAft>
              <a:buClr>
                <a:srgbClr val="0070C0"/>
              </a:buClr>
              <a:buSzPct val="80000"/>
              <a:buFont typeface="Wingdings 3" charset="2"/>
              <a:buChar char=""/>
              <a:defRPr/>
            </a:pPr>
            <a:r>
              <a:rPr lang="de-DE" sz="2400" dirty="0">
                <a:solidFill>
                  <a:prstClr val="black">
                    <a:lumMod val="75000"/>
                    <a:lumOff val="25000"/>
                  </a:prstClr>
                </a:solidFill>
              </a:rPr>
              <a:t>Das Gericht entscheidet, wer wann und welche Fragen stellt. Unterbindet das Gericht eine Fragestellung nicht, dann muss der Sachverständige die gestellte Frage auch zunächst beantworten – bei Weigerung droht Ordnungsgeld!</a:t>
            </a:r>
          </a:p>
          <a:p>
            <a:pPr marL="742950" lvl="1" indent="-342900" defTabSz="457200" eaLnBrk="1" fontAlgn="auto" hangingPunct="1">
              <a:lnSpc>
                <a:spcPct val="100000"/>
              </a:lnSpc>
              <a:spcBef>
                <a:spcPts val="1000"/>
              </a:spcBef>
              <a:spcAft>
                <a:spcPts val="0"/>
              </a:spcAft>
              <a:buClr>
                <a:srgbClr val="0070C0"/>
              </a:buClr>
              <a:buSzPct val="80000"/>
              <a:buFont typeface="Wingdings 3" charset="2"/>
              <a:buChar char=""/>
              <a:defRPr/>
            </a:pPr>
            <a:r>
              <a:rPr lang="de-DE" sz="2400" dirty="0">
                <a:solidFill>
                  <a:prstClr val="black">
                    <a:lumMod val="75000"/>
                    <a:lumOff val="25000"/>
                  </a:prstClr>
                </a:solidFill>
              </a:rPr>
              <a:t>Keine Bewertung der gestellten Fragen</a:t>
            </a:r>
          </a:p>
          <a:p>
            <a:pPr marL="742950" lvl="1" indent="-342900" defTabSz="457200" eaLnBrk="1" fontAlgn="auto" hangingPunct="1">
              <a:lnSpc>
                <a:spcPct val="100000"/>
              </a:lnSpc>
              <a:spcBef>
                <a:spcPts val="1000"/>
              </a:spcBef>
              <a:spcAft>
                <a:spcPts val="0"/>
              </a:spcAft>
              <a:buClr>
                <a:srgbClr val="0070C0"/>
              </a:buClr>
              <a:buSzPct val="80000"/>
              <a:buFont typeface="Wingdings 3" charset="2"/>
              <a:buChar char=""/>
              <a:defRPr/>
            </a:pPr>
            <a:r>
              <a:rPr lang="de-DE" sz="2400" dirty="0">
                <a:solidFill>
                  <a:prstClr val="black">
                    <a:lumMod val="75000"/>
                    <a:lumOff val="25000"/>
                  </a:prstClr>
                </a:solidFill>
              </a:rPr>
              <a:t>Anspruch auf Protokollierung diffamierender Äußerungen der Prozessbeteiligten zur Sicherung späterer ggf. strafrechtlicher Maßnahmen</a:t>
            </a:r>
          </a:p>
          <a:p>
            <a:pPr marL="742950" lvl="1" indent="-342900" defTabSz="457200" eaLnBrk="1" fontAlgn="auto" hangingPunct="1">
              <a:lnSpc>
                <a:spcPct val="100000"/>
              </a:lnSpc>
              <a:spcBef>
                <a:spcPts val="1000"/>
              </a:spcBef>
              <a:spcAft>
                <a:spcPts val="0"/>
              </a:spcAft>
              <a:buClr>
                <a:srgbClr val="0070C0"/>
              </a:buClr>
              <a:buSzPct val="80000"/>
              <a:buFont typeface="Wingdings 3" charset="2"/>
              <a:buChar char=""/>
              <a:defRPr/>
            </a:pPr>
            <a:endParaRPr lang="de-DE" sz="1600" dirty="0">
              <a:solidFill>
                <a:prstClr val="black">
                  <a:lumMod val="75000"/>
                  <a:lumOff val="25000"/>
                </a:prstClr>
              </a:solidFill>
              <a:latin typeface="Trebuchet MS" panose="020B0603020202020204"/>
            </a:endParaRPr>
          </a:p>
        </p:txBody>
      </p:sp>
    </p:spTree>
    <p:extLst>
      <p:ext uri="{BB962C8B-B14F-4D97-AF65-F5344CB8AC3E}">
        <p14:creationId xmlns:p14="http://schemas.microsoft.com/office/powerpoint/2010/main" val="336941006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3977">
                                            <p:txEl>
                                              <p:pRg st="0" end="0"/>
                                            </p:txEl>
                                          </p:spTgt>
                                        </p:tgtEl>
                                        <p:attrNameLst>
                                          <p:attrName>style.visibility</p:attrName>
                                        </p:attrNameLst>
                                      </p:cBhvr>
                                      <p:to>
                                        <p:strVal val="visible"/>
                                      </p:to>
                                    </p:set>
                                    <p:anim calcmode="lin" valueType="num">
                                      <p:cBhvr additive="base">
                                        <p:cTn id="7" dur="500" fill="hold"/>
                                        <p:tgtEl>
                                          <p:spTgt spid="839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3977">
                                            <p:txEl>
                                              <p:pRg st="1" end="1"/>
                                            </p:txEl>
                                          </p:spTgt>
                                        </p:tgtEl>
                                        <p:attrNameLst>
                                          <p:attrName>style.visibility</p:attrName>
                                        </p:attrNameLst>
                                      </p:cBhvr>
                                      <p:to>
                                        <p:strVal val="visible"/>
                                      </p:to>
                                    </p:set>
                                    <p:anim calcmode="lin" valueType="num">
                                      <p:cBhvr additive="base">
                                        <p:cTn id="13" dur="500" fill="hold"/>
                                        <p:tgtEl>
                                          <p:spTgt spid="8397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397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83977">
                                            <p:txEl>
                                              <p:pRg st="2" end="2"/>
                                            </p:txEl>
                                          </p:spTgt>
                                        </p:tgtEl>
                                        <p:attrNameLst>
                                          <p:attrName>style.visibility</p:attrName>
                                        </p:attrNameLst>
                                      </p:cBhvr>
                                      <p:to>
                                        <p:strVal val="visible"/>
                                      </p:to>
                                    </p:set>
                                    <p:anim calcmode="lin" valueType="num">
                                      <p:cBhvr additive="base">
                                        <p:cTn id="19" dur="500" fill="hold"/>
                                        <p:tgtEl>
                                          <p:spTgt spid="8397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397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83977">
                                            <p:txEl>
                                              <p:pRg st="3" end="3"/>
                                            </p:txEl>
                                          </p:spTgt>
                                        </p:tgtEl>
                                        <p:attrNameLst>
                                          <p:attrName>style.visibility</p:attrName>
                                        </p:attrNameLst>
                                      </p:cBhvr>
                                      <p:to>
                                        <p:strVal val="visible"/>
                                      </p:to>
                                    </p:set>
                                    <p:anim calcmode="lin" valueType="num">
                                      <p:cBhvr additive="base">
                                        <p:cTn id="25" dur="500" fill="hold"/>
                                        <p:tgtEl>
                                          <p:spTgt spid="8397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397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83977">
                                            <p:txEl>
                                              <p:pRg st="4" end="4"/>
                                            </p:txEl>
                                          </p:spTgt>
                                        </p:tgtEl>
                                        <p:attrNameLst>
                                          <p:attrName>style.visibility</p:attrName>
                                        </p:attrNameLst>
                                      </p:cBhvr>
                                      <p:to>
                                        <p:strVal val="visible"/>
                                      </p:to>
                                    </p:set>
                                    <p:anim calcmode="lin" valueType="num">
                                      <p:cBhvr additive="base">
                                        <p:cTn id="31" dur="500" fill="hold"/>
                                        <p:tgtEl>
                                          <p:spTgt spid="8397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397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30250"/>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684213" y="736601"/>
            <a:ext cx="7767637" cy="627062"/>
          </a:xfrm>
        </p:spPr>
        <p:txBody>
          <a:bodyPr/>
          <a:lstStyle/>
          <a:p>
            <a:pPr algn="l" eaLnBrk="1" hangingPunct="1"/>
            <a:r>
              <a:rPr kumimoji="0" lang="de-DE" sz="2800" b="0" i="0" u="none" strike="noStrike" kern="1200" cap="none" spc="0" normalizeH="0" baseline="0" noProof="0" dirty="0">
                <a:ln>
                  <a:noFill/>
                </a:ln>
                <a:solidFill>
                  <a:srgbClr val="002060"/>
                </a:solidFill>
                <a:effectLst/>
                <a:uLnTx/>
                <a:uFillTx/>
                <a:latin typeface="Trebuchet MS" panose="020B0603020202020204"/>
                <a:ea typeface="+mj-ea"/>
                <a:cs typeface="+mj-cs"/>
              </a:rPr>
              <a:t>Die Anhörung – Nachbesserung geboten</a:t>
            </a:r>
            <a:endParaRPr lang="de-DE" altLang="de-DE" sz="2800" dirty="0">
              <a:solidFill>
                <a:srgbClr val="002060"/>
              </a:solidFill>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468064" y="1273524"/>
            <a:ext cx="8280400" cy="4941539"/>
          </a:xfrm>
        </p:spPr>
        <p:txBody>
          <a:bodyPr/>
          <a:lstStyle/>
          <a:p>
            <a:pPr marL="57150" indent="0" eaLnBrk="1" hangingPunct="1">
              <a:buFont typeface="Arial" panose="020B0604020202020204" pitchFamily="34" charset="0"/>
              <a:buNone/>
            </a:pPr>
            <a:r>
              <a:rPr lang="de-DE" altLang="de-DE" sz="2000" dirty="0"/>
              <a:t>§ 8a JVEG Wegfall oder Beschränkung des Vergütungsanspruchs</a:t>
            </a:r>
          </a:p>
          <a:p>
            <a:pPr marL="57150" indent="0" eaLnBrk="1" hangingPunct="1">
              <a:buNone/>
            </a:pPr>
            <a:r>
              <a:rPr lang="de-DE" altLang="de-DE" sz="2000" dirty="0"/>
              <a:t>(1) Der Anspruch auf Vergütung entfällt, wenn der Berechtigte es unterlässt, der heranziehenden Stelle unverzüglich solche Umstände anzuzeigen, die zu seiner Ablehnung durch einen Beteiligten berechtigen, es sei denn, er hat die Unterlassung nicht zu vertreten.</a:t>
            </a:r>
          </a:p>
          <a:p>
            <a:pPr marL="57150" indent="0" eaLnBrk="1" hangingPunct="1">
              <a:buNone/>
            </a:pPr>
            <a:r>
              <a:rPr lang="de-DE" altLang="de-DE" sz="2000" dirty="0"/>
              <a:t>(2) Der Berechtigte erhält eine Vergütung nur insoweit, als seine Leistung </a:t>
            </a:r>
            <a:r>
              <a:rPr lang="de-DE" altLang="de-DE" sz="2000" dirty="0">
                <a:solidFill>
                  <a:srgbClr val="00B0F0"/>
                </a:solidFill>
              </a:rPr>
              <a:t>bestimmungsgemäß verwertbar </a:t>
            </a:r>
            <a:r>
              <a:rPr lang="de-DE" altLang="de-DE" sz="2000" dirty="0"/>
              <a:t>ist, wenn er</a:t>
            </a:r>
          </a:p>
          <a:p>
            <a:pPr marL="57150" indent="0" eaLnBrk="1" hangingPunct="1">
              <a:buNone/>
            </a:pPr>
            <a:r>
              <a:rPr lang="de-DE" altLang="de-DE" sz="2000" dirty="0"/>
              <a:t>1.gegen die Verpflichtung aus § 407a Absatz 1 bis 4 Satz 1 der Zivilprozessordnung verstoßen hat, es sei denn, er hat den Verstoß nicht zu vertreten;</a:t>
            </a:r>
          </a:p>
          <a:p>
            <a:pPr marL="57150" indent="0" eaLnBrk="1" hangingPunct="1">
              <a:buNone/>
            </a:pPr>
            <a:r>
              <a:rPr lang="de-DE" altLang="de-DE" sz="2000" dirty="0"/>
              <a:t>2.eine mangelhafte Leistung erbracht hat;</a:t>
            </a:r>
          </a:p>
          <a:p>
            <a:pPr marL="57150" indent="0" eaLnBrk="1" hangingPunct="1">
              <a:buNone/>
            </a:pPr>
            <a:r>
              <a:rPr lang="de-DE" altLang="de-DE" sz="2000" dirty="0"/>
              <a:t>3.im Rahmen der Leistungserbringung grob fahrlässig oder vorsätzlich Gründe geschaffen hat, die einen Beteiligten zur Ablehnung wegen der Besorgnis der Befangenheit berechtigen; oder</a:t>
            </a:r>
          </a:p>
          <a:p>
            <a:pPr marL="57150" indent="0" eaLnBrk="1" hangingPunct="1">
              <a:buNone/>
            </a:pPr>
            <a:r>
              <a:rPr lang="de-DE" altLang="de-DE" sz="2000" dirty="0"/>
              <a:t>4.trotz Festsetzung eines weiteren Ordnungsgeldes seine Leistung nicht vollständig erbracht hat.</a:t>
            </a:r>
          </a:p>
          <a:p>
            <a:pPr marL="57150" indent="0" eaLnBrk="1" hangingPunct="1">
              <a:buNone/>
            </a:pPr>
            <a:r>
              <a:rPr lang="de-DE" altLang="de-DE" sz="2000" dirty="0">
                <a:solidFill>
                  <a:srgbClr val="00B0F0"/>
                </a:solidFill>
              </a:rPr>
              <a:t>Soweit das Gericht die Leistung berücksichtigt</a:t>
            </a:r>
            <a:r>
              <a:rPr lang="de-DE" altLang="de-DE" sz="2000" dirty="0"/>
              <a:t>, gilt sie als verwertbar.</a:t>
            </a:r>
          </a:p>
        </p:txBody>
      </p:sp>
    </p:spTree>
    <p:extLst>
      <p:ext uri="{BB962C8B-B14F-4D97-AF65-F5344CB8AC3E}">
        <p14:creationId xmlns:p14="http://schemas.microsoft.com/office/powerpoint/2010/main" val="234104481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3977">
                                            <p:txEl>
                                              <p:pRg st="0" end="0"/>
                                            </p:txEl>
                                          </p:spTgt>
                                        </p:tgtEl>
                                        <p:attrNameLst>
                                          <p:attrName>style.visibility</p:attrName>
                                        </p:attrNameLst>
                                      </p:cBhvr>
                                      <p:to>
                                        <p:strVal val="visible"/>
                                      </p:to>
                                    </p:set>
                                    <p:anim calcmode="lin" valueType="num">
                                      <p:cBhvr additive="base">
                                        <p:cTn id="7" dur="500" fill="hold"/>
                                        <p:tgtEl>
                                          <p:spTgt spid="839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3977">
                                            <p:txEl>
                                              <p:pRg st="7" end="7"/>
                                            </p:txEl>
                                          </p:spTgt>
                                        </p:tgtEl>
                                        <p:attrNameLst>
                                          <p:attrName>style.visibility</p:attrName>
                                        </p:attrNameLst>
                                      </p:cBhvr>
                                      <p:to>
                                        <p:strVal val="visible"/>
                                      </p:to>
                                    </p:set>
                                    <p:anim calcmode="lin" valueType="num">
                                      <p:cBhvr additive="base">
                                        <p:cTn id="13" dur="500" fill="hold"/>
                                        <p:tgtEl>
                                          <p:spTgt spid="83977">
                                            <p:txEl>
                                              <p:pRg st="7" end="7"/>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397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83977">
                                            <p:txEl>
                                              <p:pRg st="1" end="1"/>
                                            </p:txEl>
                                          </p:spTgt>
                                        </p:tgtEl>
                                        <p:attrNameLst>
                                          <p:attrName>style.visibility</p:attrName>
                                        </p:attrNameLst>
                                      </p:cBhvr>
                                      <p:to>
                                        <p:strVal val="visible"/>
                                      </p:to>
                                    </p:set>
                                    <p:anim calcmode="lin" valueType="num">
                                      <p:cBhvr additive="base">
                                        <p:cTn id="19" dur="500" fill="hold"/>
                                        <p:tgtEl>
                                          <p:spTgt spid="8397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397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83977">
                                            <p:txEl>
                                              <p:pRg st="2" end="2"/>
                                            </p:txEl>
                                          </p:spTgt>
                                        </p:tgtEl>
                                        <p:attrNameLst>
                                          <p:attrName>style.visibility</p:attrName>
                                        </p:attrNameLst>
                                      </p:cBhvr>
                                      <p:to>
                                        <p:strVal val="visible"/>
                                      </p:to>
                                    </p:set>
                                    <p:anim calcmode="lin" valueType="num">
                                      <p:cBhvr additive="base">
                                        <p:cTn id="25" dur="500" fill="hold"/>
                                        <p:tgtEl>
                                          <p:spTgt spid="8397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397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83977">
                                            <p:txEl>
                                              <p:pRg st="3" end="3"/>
                                            </p:txEl>
                                          </p:spTgt>
                                        </p:tgtEl>
                                        <p:attrNameLst>
                                          <p:attrName>style.visibility</p:attrName>
                                        </p:attrNameLst>
                                      </p:cBhvr>
                                      <p:to>
                                        <p:strVal val="visible"/>
                                      </p:to>
                                    </p:set>
                                    <p:anim calcmode="lin" valueType="num">
                                      <p:cBhvr additive="base">
                                        <p:cTn id="31" dur="500" fill="hold"/>
                                        <p:tgtEl>
                                          <p:spTgt spid="83977">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397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83977">
                                            <p:txEl>
                                              <p:pRg st="4" end="4"/>
                                            </p:txEl>
                                          </p:spTgt>
                                        </p:tgtEl>
                                        <p:attrNameLst>
                                          <p:attrName>style.visibility</p:attrName>
                                        </p:attrNameLst>
                                      </p:cBhvr>
                                      <p:to>
                                        <p:strVal val="visible"/>
                                      </p:to>
                                    </p:set>
                                    <p:anim calcmode="lin" valueType="num">
                                      <p:cBhvr additive="base">
                                        <p:cTn id="37" dur="500" fill="hold"/>
                                        <p:tgtEl>
                                          <p:spTgt spid="83977">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8397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83977">
                                            <p:txEl>
                                              <p:pRg st="5" end="5"/>
                                            </p:txEl>
                                          </p:spTgt>
                                        </p:tgtEl>
                                        <p:attrNameLst>
                                          <p:attrName>style.visibility</p:attrName>
                                        </p:attrNameLst>
                                      </p:cBhvr>
                                      <p:to>
                                        <p:strVal val="visible"/>
                                      </p:to>
                                    </p:set>
                                    <p:anim calcmode="lin" valueType="num">
                                      <p:cBhvr additive="base">
                                        <p:cTn id="43" dur="500" fill="hold"/>
                                        <p:tgtEl>
                                          <p:spTgt spid="83977">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8397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83977">
                                            <p:txEl>
                                              <p:pRg st="6" end="6"/>
                                            </p:txEl>
                                          </p:spTgt>
                                        </p:tgtEl>
                                        <p:attrNameLst>
                                          <p:attrName>style.visibility</p:attrName>
                                        </p:attrNameLst>
                                      </p:cBhvr>
                                      <p:to>
                                        <p:strVal val="visible"/>
                                      </p:to>
                                    </p:set>
                                    <p:anim calcmode="lin" valueType="num">
                                      <p:cBhvr additive="base">
                                        <p:cTn id="49" dur="500" fill="hold"/>
                                        <p:tgtEl>
                                          <p:spTgt spid="83977">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8397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30250"/>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684213" y="736601"/>
            <a:ext cx="7767637" cy="627062"/>
          </a:xfrm>
        </p:spPr>
        <p:txBody>
          <a:bodyPr/>
          <a:lstStyle/>
          <a:p>
            <a:pPr algn="l" eaLnBrk="1" hangingPunct="1"/>
            <a:r>
              <a:rPr kumimoji="0" lang="de-DE" sz="2800" b="0" i="0" u="none" strike="noStrike" kern="1200" cap="none" spc="0" normalizeH="0" baseline="0" noProof="0">
                <a:ln>
                  <a:noFill/>
                </a:ln>
                <a:solidFill>
                  <a:srgbClr val="002060"/>
                </a:solidFill>
                <a:effectLst/>
                <a:uLnTx/>
                <a:uFillTx/>
                <a:latin typeface="Trebuchet MS" panose="020B0603020202020204"/>
                <a:ea typeface="+mj-ea"/>
                <a:cs typeface="+mj-cs"/>
              </a:rPr>
              <a:t>Die Anhörung – Nachbesserung gescheitert?</a:t>
            </a:r>
            <a:endParaRPr lang="de-DE" altLang="de-DE" sz="2800" dirty="0">
              <a:solidFill>
                <a:srgbClr val="002060"/>
              </a:solidFill>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468064" y="1273524"/>
            <a:ext cx="8280400" cy="4941539"/>
          </a:xfrm>
        </p:spPr>
        <p:txBody>
          <a:bodyPr/>
          <a:lstStyle/>
          <a:p>
            <a:pPr marL="57150" indent="0" eaLnBrk="1" hangingPunct="1">
              <a:lnSpc>
                <a:spcPct val="150000"/>
              </a:lnSpc>
              <a:buNone/>
            </a:pPr>
            <a:r>
              <a:rPr lang="de-DE" sz="2000" i="1" dirty="0">
                <a:solidFill>
                  <a:schemeClr val="tx1"/>
                </a:solidFill>
                <a:cs typeface="Arial" panose="020B0604020202020204" pitchFamily="34" charset="0"/>
              </a:rPr>
              <a:t>„Die Heranziehung eines Sachverständigen durch das Gericht ist eine staatlich hoheitliche Beanspruchung, die nicht den Regeln des Vertragsrechts unterliegt (OVG Berlin, </a:t>
            </a:r>
            <a:r>
              <a:rPr lang="de-DE" sz="2000" i="1" dirty="0" err="1">
                <a:solidFill>
                  <a:schemeClr val="tx1"/>
                </a:solidFill>
                <a:cs typeface="Arial" panose="020B0604020202020204" pitchFamily="34" charset="0"/>
                <a:hlinkClick r:id="rId4" tooltip="OVG Berlin, 08.03.2001 - 3 K 25.00">
                  <a:extLst>
                    <a:ext uri="{A12FA001-AC4F-418D-AE19-62706E023703}">
                      <ahyp:hlinkClr xmlns:ahyp="http://schemas.microsoft.com/office/drawing/2018/hyperlinkcolor" val="tx"/>
                    </a:ext>
                  </a:extLst>
                </a:hlinkClick>
              </a:rPr>
              <a:t>JurBüro</a:t>
            </a:r>
            <a:r>
              <a:rPr lang="de-DE" sz="2000" i="1" dirty="0">
                <a:solidFill>
                  <a:schemeClr val="tx1"/>
                </a:solidFill>
                <a:cs typeface="Arial" panose="020B0604020202020204" pitchFamily="34" charset="0"/>
                <a:hlinkClick r:id="rId4" tooltip="OVG Berlin, 08.03.2001 - 3 K 25.00">
                  <a:extLst>
                    <a:ext uri="{A12FA001-AC4F-418D-AE19-62706E023703}">
                      <ahyp:hlinkClr xmlns:ahyp="http://schemas.microsoft.com/office/drawing/2018/hyperlinkcolor" val="tx"/>
                    </a:ext>
                  </a:extLst>
                </a:hlinkClick>
              </a:rPr>
              <a:t> 2001, 485</a:t>
            </a:r>
            <a:r>
              <a:rPr lang="de-DE" sz="2000" i="1" dirty="0">
                <a:solidFill>
                  <a:schemeClr val="tx1"/>
                </a:solidFill>
                <a:cs typeface="Arial" panose="020B0604020202020204" pitchFamily="34" charset="0"/>
              </a:rPr>
              <a:t>; Hartmann, Kostengesetze, 48. Auflage, </a:t>
            </a:r>
            <a:r>
              <a:rPr lang="de-DE" sz="2000" i="1" dirty="0">
                <a:solidFill>
                  <a:schemeClr val="tx1"/>
                </a:solidFill>
                <a:cs typeface="Arial" panose="020B0604020202020204" pitchFamily="34" charset="0"/>
                <a:hlinkClick r:id="rId5" tooltip="§ 1 JVEG: Geltungsbereich und Anspruchsberechtigte">
                  <a:extLst>
                    <a:ext uri="{A12FA001-AC4F-418D-AE19-62706E023703}">
                      <ahyp:hlinkClr xmlns:ahyp="http://schemas.microsoft.com/office/drawing/2018/hyperlinkcolor" val="tx"/>
                    </a:ext>
                  </a:extLst>
                </a:hlinkClick>
              </a:rPr>
              <a:t>§ 1 JVEG</a:t>
            </a:r>
            <a:r>
              <a:rPr lang="de-DE" sz="2000" i="1" dirty="0">
                <a:solidFill>
                  <a:schemeClr val="tx1"/>
                </a:solidFill>
                <a:cs typeface="Arial" panose="020B0604020202020204" pitchFamily="34" charset="0"/>
              </a:rPr>
              <a:t>, </a:t>
            </a:r>
            <a:r>
              <a:rPr lang="de-DE" sz="2000" i="1" dirty="0" err="1">
                <a:solidFill>
                  <a:schemeClr val="tx1"/>
                </a:solidFill>
                <a:cs typeface="Arial" panose="020B0604020202020204" pitchFamily="34" charset="0"/>
              </a:rPr>
              <a:t>Rn</a:t>
            </a:r>
            <a:r>
              <a:rPr lang="de-DE" sz="2000" i="1" dirty="0">
                <a:solidFill>
                  <a:schemeClr val="tx1"/>
                </a:solidFill>
                <a:cs typeface="Arial" panose="020B0604020202020204" pitchFamily="34" charset="0"/>
              </a:rPr>
              <a:t>. 11).“</a:t>
            </a:r>
            <a:r>
              <a:rPr lang="de-DE" sz="2000" b="1" dirty="0">
                <a:solidFill>
                  <a:schemeClr val="tx1"/>
                </a:solidFill>
                <a:cs typeface="Arial" panose="020B0604020202020204" pitchFamily="34" charset="0"/>
              </a:rPr>
              <a:t> </a:t>
            </a:r>
          </a:p>
          <a:p>
            <a:pPr marL="57150" indent="0" eaLnBrk="1" hangingPunct="1">
              <a:buNone/>
            </a:pPr>
            <a:endParaRPr lang="de-DE" altLang="de-DE" sz="2000" b="1" dirty="0">
              <a:solidFill>
                <a:schemeClr val="tx1"/>
              </a:solidFill>
            </a:endParaRPr>
          </a:p>
          <a:p>
            <a:pPr marL="57150" indent="0" eaLnBrk="1" hangingPunct="1">
              <a:buNone/>
            </a:pPr>
            <a:r>
              <a:rPr lang="de-DE" altLang="de-DE" sz="2000" b="1" dirty="0">
                <a:solidFill>
                  <a:schemeClr val="tx1"/>
                </a:solidFill>
              </a:rPr>
              <a:t>OLG Stuttgart, Beschluss vom 02.05.2019 – 8 W 103/19</a:t>
            </a:r>
          </a:p>
          <a:p>
            <a:pPr marL="57150" indent="0" eaLnBrk="1" hangingPunct="1">
              <a:buNone/>
            </a:pPr>
            <a:endParaRPr lang="de-DE" altLang="de-DE" sz="2000" b="1" dirty="0">
              <a:solidFill>
                <a:schemeClr val="tx1"/>
              </a:solidFill>
            </a:endParaRPr>
          </a:p>
          <a:p>
            <a:pPr marL="57150" indent="0" eaLnBrk="1" hangingPunct="1">
              <a:buNone/>
            </a:pPr>
            <a:r>
              <a:rPr lang="de-DE" altLang="de-DE" sz="2000" b="1" dirty="0">
                <a:solidFill>
                  <a:schemeClr val="tx1"/>
                </a:solidFill>
              </a:rPr>
              <a:t>Der Sachverständige haftet den Parteien nicht ohne Weiteres auf Schadensersatz für Verzögerung, Schlechtleistung o.ä.</a:t>
            </a:r>
          </a:p>
          <a:p>
            <a:pPr marL="57150" indent="0" eaLnBrk="1" hangingPunct="1">
              <a:buNone/>
            </a:pPr>
            <a:endParaRPr lang="de-DE" altLang="de-DE" sz="2000" b="1" dirty="0">
              <a:solidFill>
                <a:schemeClr val="tx1"/>
              </a:solidFill>
            </a:endParaRPr>
          </a:p>
          <a:p>
            <a:pPr marL="57150" indent="0" eaLnBrk="1" hangingPunct="1">
              <a:buNone/>
            </a:pPr>
            <a:r>
              <a:rPr lang="de-DE" altLang="de-DE" sz="2000" b="1" dirty="0">
                <a:solidFill>
                  <a:schemeClr val="tx1"/>
                </a:solidFill>
              </a:rPr>
              <a:t>Der Sachverständige haftet wie ein Amtsträger nach § 839a BGB und unterliegt besonders strengen (Amts-)Pflichten</a:t>
            </a:r>
            <a:endParaRPr lang="de-DE" altLang="de-DE" sz="2000" dirty="0">
              <a:solidFill>
                <a:schemeClr val="tx1"/>
              </a:solidFill>
            </a:endParaRPr>
          </a:p>
        </p:txBody>
      </p:sp>
    </p:spTree>
    <p:extLst>
      <p:ext uri="{BB962C8B-B14F-4D97-AF65-F5344CB8AC3E}">
        <p14:creationId xmlns:p14="http://schemas.microsoft.com/office/powerpoint/2010/main" val="250886731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3977">
                                            <p:txEl>
                                              <p:pRg st="0" end="0"/>
                                            </p:txEl>
                                          </p:spTgt>
                                        </p:tgtEl>
                                        <p:attrNameLst>
                                          <p:attrName>style.visibility</p:attrName>
                                        </p:attrNameLst>
                                      </p:cBhvr>
                                      <p:to>
                                        <p:strVal val="visible"/>
                                      </p:to>
                                    </p:set>
                                    <p:anim calcmode="lin" valueType="num">
                                      <p:cBhvr additive="base">
                                        <p:cTn id="7" dur="500" fill="hold"/>
                                        <p:tgtEl>
                                          <p:spTgt spid="839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3977">
                                            <p:txEl>
                                              <p:pRg st="2" end="2"/>
                                            </p:txEl>
                                          </p:spTgt>
                                        </p:tgtEl>
                                        <p:attrNameLst>
                                          <p:attrName>style.visibility</p:attrName>
                                        </p:attrNameLst>
                                      </p:cBhvr>
                                      <p:to>
                                        <p:strVal val="visible"/>
                                      </p:to>
                                    </p:set>
                                    <p:anim calcmode="lin" valueType="num">
                                      <p:cBhvr additive="base">
                                        <p:cTn id="13" dur="500" fill="hold"/>
                                        <p:tgtEl>
                                          <p:spTgt spid="8397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397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83977">
                                            <p:txEl>
                                              <p:pRg st="4" end="4"/>
                                            </p:txEl>
                                          </p:spTgt>
                                        </p:tgtEl>
                                        <p:attrNameLst>
                                          <p:attrName>style.visibility</p:attrName>
                                        </p:attrNameLst>
                                      </p:cBhvr>
                                      <p:to>
                                        <p:strVal val="visible"/>
                                      </p:to>
                                    </p:set>
                                    <p:anim calcmode="lin" valueType="num">
                                      <p:cBhvr additive="base">
                                        <p:cTn id="19" dur="500" fill="hold"/>
                                        <p:tgtEl>
                                          <p:spTgt spid="8397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397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83977">
                                            <p:txEl>
                                              <p:pRg st="6" end="6"/>
                                            </p:txEl>
                                          </p:spTgt>
                                        </p:tgtEl>
                                        <p:attrNameLst>
                                          <p:attrName>style.visibility</p:attrName>
                                        </p:attrNameLst>
                                      </p:cBhvr>
                                      <p:to>
                                        <p:strVal val="visible"/>
                                      </p:to>
                                    </p:set>
                                    <p:anim calcmode="lin" valueType="num">
                                      <p:cBhvr additive="base">
                                        <p:cTn id="25" dur="500" fill="hold"/>
                                        <p:tgtEl>
                                          <p:spTgt spid="83977">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397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30250"/>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684213" y="736601"/>
            <a:ext cx="7767637" cy="627062"/>
          </a:xfrm>
        </p:spPr>
        <p:txBody>
          <a:bodyPr/>
          <a:lstStyle/>
          <a:p>
            <a:pPr algn="l" eaLnBrk="1" hangingPunct="1"/>
            <a:r>
              <a:rPr kumimoji="0" lang="de-DE" sz="2800" b="0" i="0" u="none" strike="noStrike" kern="1200" cap="none" spc="0" normalizeH="0" baseline="0" noProof="0">
                <a:ln>
                  <a:noFill/>
                </a:ln>
                <a:solidFill>
                  <a:srgbClr val="002060"/>
                </a:solidFill>
                <a:effectLst/>
                <a:uLnTx/>
                <a:uFillTx/>
                <a:latin typeface="Trebuchet MS" panose="020B0603020202020204"/>
                <a:ea typeface="+mj-ea"/>
                <a:cs typeface="+mj-cs"/>
              </a:rPr>
              <a:t>Die Anhörung – Nachbesserung gescheitert?</a:t>
            </a:r>
            <a:endParaRPr lang="de-DE" altLang="de-DE" sz="2800" dirty="0">
              <a:solidFill>
                <a:srgbClr val="002060"/>
              </a:solidFill>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468064" y="1273524"/>
            <a:ext cx="8280400" cy="4941539"/>
          </a:xfrm>
        </p:spPr>
        <p:txBody>
          <a:bodyPr/>
          <a:lstStyle/>
          <a:p>
            <a:pPr marL="57150" indent="0" eaLnBrk="1" hangingPunct="1">
              <a:lnSpc>
                <a:spcPct val="150000"/>
              </a:lnSpc>
              <a:buNone/>
            </a:pPr>
            <a:r>
              <a:rPr lang="de-DE" altLang="de-DE" sz="2000" dirty="0">
                <a:solidFill>
                  <a:schemeClr val="tx1"/>
                </a:solidFill>
              </a:rPr>
              <a:t>Bürgerliches Gesetzbuch (BGB)</a:t>
            </a:r>
          </a:p>
          <a:p>
            <a:pPr marL="57150" indent="0" eaLnBrk="1" hangingPunct="1">
              <a:lnSpc>
                <a:spcPct val="150000"/>
              </a:lnSpc>
              <a:buNone/>
            </a:pPr>
            <a:r>
              <a:rPr lang="de-DE" altLang="de-DE" sz="2000" dirty="0">
                <a:solidFill>
                  <a:schemeClr val="tx1"/>
                </a:solidFill>
              </a:rPr>
              <a:t>§ 839a Haftung des gerichtlichen Sachverständigen</a:t>
            </a:r>
          </a:p>
          <a:p>
            <a:pPr marL="57150" indent="0" eaLnBrk="1" hangingPunct="1">
              <a:lnSpc>
                <a:spcPct val="150000"/>
              </a:lnSpc>
              <a:buNone/>
            </a:pPr>
            <a:r>
              <a:rPr lang="de-DE" altLang="de-DE" sz="2000" dirty="0">
                <a:solidFill>
                  <a:schemeClr val="tx1"/>
                </a:solidFill>
              </a:rPr>
              <a:t>(1) Erstattet ein vom Gericht ernannter Sachverständiger vorsätzlich oder grob fahrlässig ein unrichtiges Gutachten, so ist er zum Ersatz des Schadens verpflichtet, der einem Verfahrensbeteiligten durch eine gerichtliche Entscheidung entsteht, die auf diesem Gutachten beruht.</a:t>
            </a:r>
          </a:p>
          <a:p>
            <a:pPr marL="57150" indent="0" eaLnBrk="1" hangingPunct="1">
              <a:lnSpc>
                <a:spcPct val="150000"/>
              </a:lnSpc>
              <a:buNone/>
            </a:pPr>
            <a:r>
              <a:rPr lang="de-DE" altLang="de-DE" sz="2000" dirty="0">
                <a:solidFill>
                  <a:schemeClr val="tx1"/>
                </a:solidFill>
              </a:rPr>
              <a:t>(2) § 839 Abs. 3 ist entsprechend anzuwenden.</a:t>
            </a:r>
          </a:p>
          <a:p>
            <a:pPr marL="57150" indent="0" eaLnBrk="1" hangingPunct="1">
              <a:lnSpc>
                <a:spcPct val="150000"/>
              </a:lnSpc>
              <a:buNone/>
            </a:pPr>
            <a:r>
              <a:rPr lang="de-DE" altLang="de-DE" sz="2000" dirty="0">
                <a:solidFill>
                  <a:schemeClr val="tx1"/>
                </a:solidFill>
              </a:rPr>
              <a:t>	= keine Ersatzpflicht, wenn Geschädigter nicht durch Rechtsmittel 	versucht hat, Schaden abzuwenden.</a:t>
            </a:r>
          </a:p>
        </p:txBody>
      </p:sp>
    </p:spTree>
    <p:extLst>
      <p:ext uri="{BB962C8B-B14F-4D97-AF65-F5344CB8AC3E}">
        <p14:creationId xmlns:p14="http://schemas.microsoft.com/office/powerpoint/2010/main" val="223831447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3977">
                                            <p:txEl>
                                              <p:pRg st="0" end="0"/>
                                            </p:txEl>
                                          </p:spTgt>
                                        </p:tgtEl>
                                        <p:attrNameLst>
                                          <p:attrName>style.visibility</p:attrName>
                                        </p:attrNameLst>
                                      </p:cBhvr>
                                      <p:to>
                                        <p:strVal val="visible"/>
                                      </p:to>
                                    </p:set>
                                    <p:anim calcmode="lin" valueType="num">
                                      <p:cBhvr additive="base">
                                        <p:cTn id="7" dur="500" fill="hold"/>
                                        <p:tgtEl>
                                          <p:spTgt spid="839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3977">
                                            <p:txEl>
                                              <p:pRg st="1" end="1"/>
                                            </p:txEl>
                                          </p:spTgt>
                                        </p:tgtEl>
                                        <p:attrNameLst>
                                          <p:attrName>style.visibility</p:attrName>
                                        </p:attrNameLst>
                                      </p:cBhvr>
                                      <p:to>
                                        <p:strVal val="visible"/>
                                      </p:to>
                                    </p:set>
                                    <p:anim calcmode="lin" valueType="num">
                                      <p:cBhvr additive="base">
                                        <p:cTn id="13" dur="500" fill="hold"/>
                                        <p:tgtEl>
                                          <p:spTgt spid="8397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397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83977">
                                            <p:txEl>
                                              <p:pRg st="2" end="2"/>
                                            </p:txEl>
                                          </p:spTgt>
                                        </p:tgtEl>
                                        <p:attrNameLst>
                                          <p:attrName>style.visibility</p:attrName>
                                        </p:attrNameLst>
                                      </p:cBhvr>
                                      <p:to>
                                        <p:strVal val="visible"/>
                                      </p:to>
                                    </p:set>
                                    <p:anim calcmode="lin" valueType="num">
                                      <p:cBhvr additive="base">
                                        <p:cTn id="19" dur="500" fill="hold"/>
                                        <p:tgtEl>
                                          <p:spTgt spid="8397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397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83977">
                                            <p:txEl>
                                              <p:pRg st="3" end="3"/>
                                            </p:txEl>
                                          </p:spTgt>
                                        </p:tgtEl>
                                        <p:attrNameLst>
                                          <p:attrName>style.visibility</p:attrName>
                                        </p:attrNameLst>
                                      </p:cBhvr>
                                      <p:to>
                                        <p:strVal val="visible"/>
                                      </p:to>
                                    </p:set>
                                    <p:anim calcmode="lin" valueType="num">
                                      <p:cBhvr additive="base">
                                        <p:cTn id="25" dur="500" fill="hold"/>
                                        <p:tgtEl>
                                          <p:spTgt spid="8397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397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83977">
                                            <p:txEl>
                                              <p:pRg st="4" end="4"/>
                                            </p:txEl>
                                          </p:spTgt>
                                        </p:tgtEl>
                                        <p:attrNameLst>
                                          <p:attrName>style.visibility</p:attrName>
                                        </p:attrNameLst>
                                      </p:cBhvr>
                                      <p:to>
                                        <p:strVal val="visible"/>
                                      </p:to>
                                    </p:set>
                                    <p:anim calcmode="lin" valueType="num">
                                      <p:cBhvr additive="base">
                                        <p:cTn id="31" dur="500" fill="hold"/>
                                        <p:tgtEl>
                                          <p:spTgt spid="8397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397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30250"/>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684213" y="736601"/>
            <a:ext cx="7767637" cy="627062"/>
          </a:xfrm>
        </p:spPr>
        <p:txBody>
          <a:bodyPr/>
          <a:lstStyle/>
          <a:p>
            <a:pPr algn="l" eaLnBrk="1" hangingPunct="1"/>
            <a:r>
              <a:rPr kumimoji="0" lang="de-DE" sz="2800" b="0" i="0" u="none" strike="noStrike" kern="1200" cap="none" spc="0" normalizeH="0" baseline="0" noProof="0">
                <a:ln>
                  <a:noFill/>
                </a:ln>
                <a:solidFill>
                  <a:srgbClr val="002060"/>
                </a:solidFill>
                <a:effectLst/>
                <a:uLnTx/>
                <a:uFillTx/>
                <a:latin typeface="Trebuchet MS" panose="020B0603020202020204"/>
                <a:ea typeface="+mj-ea"/>
                <a:cs typeface="+mj-cs"/>
              </a:rPr>
              <a:t>Die Anhörung – Nachbesserung gescheitert?</a:t>
            </a:r>
            <a:endParaRPr lang="de-DE" altLang="de-DE" sz="2800" dirty="0">
              <a:solidFill>
                <a:srgbClr val="002060"/>
              </a:solidFill>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468064" y="1273524"/>
            <a:ext cx="8280400" cy="4941539"/>
          </a:xfrm>
        </p:spPr>
        <p:txBody>
          <a:bodyPr/>
          <a:lstStyle/>
          <a:p>
            <a:pPr marL="57150" indent="0" eaLnBrk="1" hangingPunct="1">
              <a:lnSpc>
                <a:spcPct val="150000"/>
              </a:lnSpc>
              <a:buNone/>
            </a:pPr>
            <a:r>
              <a:rPr lang="de-DE" altLang="de-DE" sz="2000" dirty="0">
                <a:solidFill>
                  <a:schemeClr val="tx1"/>
                </a:solidFill>
              </a:rPr>
              <a:t>§ 409 ZPO</a:t>
            </a:r>
          </a:p>
          <a:p>
            <a:pPr marL="57150" indent="0" eaLnBrk="1" hangingPunct="1">
              <a:lnSpc>
                <a:spcPct val="150000"/>
              </a:lnSpc>
              <a:buNone/>
            </a:pPr>
            <a:r>
              <a:rPr lang="de-DE" altLang="de-DE" sz="2000" dirty="0">
                <a:solidFill>
                  <a:schemeClr val="tx1"/>
                </a:solidFill>
              </a:rPr>
              <a:t>Folgen des Ausbleibens oder der Gutachtenverweigerung</a:t>
            </a:r>
          </a:p>
          <a:p>
            <a:pPr marL="57150" indent="0" eaLnBrk="1" hangingPunct="1">
              <a:lnSpc>
                <a:spcPct val="150000"/>
              </a:lnSpc>
              <a:buNone/>
            </a:pPr>
            <a:r>
              <a:rPr lang="de-DE" altLang="de-DE" sz="2000" dirty="0">
                <a:solidFill>
                  <a:schemeClr val="tx1"/>
                </a:solidFill>
              </a:rPr>
              <a:t>(1) 1Wenn ein Sachverständiger nicht erscheint oder sich weigert, ein Gutachten zu erstatten, obgleich er dazu verpflichtet ist, oder wenn er Akten oder sonstige Unterlagen zurückbehält, werden ihm die dadurch verursachten Kosten auferlegt. 2Zugleich wird gegen ihn ein Ordnungsgeld festgesetzt. 3Im Falle wiederholten Ungehorsams kann das Ordnungsgeld noch einmal festgesetzt werden.</a:t>
            </a:r>
          </a:p>
          <a:p>
            <a:pPr marL="57150" indent="0" eaLnBrk="1" hangingPunct="1">
              <a:lnSpc>
                <a:spcPct val="150000"/>
              </a:lnSpc>
              <a:buNone/>
            </a:pPr>
            <a:r>
              <a:rPr lang="de-DE" altLang="de-DE" sz="2000" dirty="0">
                <a:solidFill>
                  <a:schemeClr val="tx1"/>
                </a:solidFill>
              </a:rPr>
              <a:t>(2) Gegen den Beschluss findet sofortige Beschwerde statt.</a:t>
            </a:r>
          </a:p>
        </p:txBody>
      </p:sp>
    </p:spTree>
    <p:extLst>
      <p:ext uri="{BB962C8B-B14F-4D97-AF65-F5344CB8AC3E}">
        <p14:creationId xmlns:p14="http://schemas.microsoft.com/office/powerpoint/2010/main" val="389134890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3977">
                                            <p:txEl>
                                              <p:pRg st="0" end="0"/>
                                            </p:txEl>
                                          </p:spTgt>
                                        </p:tgtEl>
                                        <p:attrNameLst>
                                          <p:attrName>style.visibility</p:attrName>
                                        </p:attrNameLst>
                                      </p:cBhvr>
                                      <p:to>
                                        <p:strVal val="visible"/>
                                      </p:to>
                                    </p:set>
                                    <p:anim calcmode="lin" valueType="num">
                                      <p:cBhvr additive="base">
                                        <p:cTn id="7" dur="500" fill="hold"/>
                                        <p:tgtEl>
                                          <p:spTgt spid="839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3977">
                                            <p:txEl>
                                              <p:pRg st="1" end="1"/>
                                            </p:txEl>
                                          </p:spTgt>
                                        </p:tgtEl>
                                        <p:attrNameLst>
                                          <p:attrName>style.visibility</p:attrName>
                                        </p:attrNameLst>
                                      </p:cBhvr>
                                      <p:to>
                                        <p:strVal val="visible"/>
                                      </p:to>
                                    </p:set>
                                    <p:anim calcmode="lin" valueType="num">
                                      <p:cBhvr additive="base">
                                        <p:cTn id="13" dur="500" fill="hold"/>
                                        <p:tgtEl>
                                          <p:spTgt spid="8397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397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83977">
                                            <p:txEl>
                                              <p:pRg st="2" end="2"/>
                                            </p:txEl>
                                          </p:spTgt>
                                        </p:tgtEl>
                                        <p:attrNameLst>
                                          <p:attrName>style.visibility</p:attrName>
                                        </p:attrNameLst>
                                      </p:cBhvr>
                                      <p:to>
                                        <p:strVal val="visible"/>
                                      </p:to>
                                    </p:set>
                                    <p:anim calcmode="lin" valueType="num">
                                      <p:cBhvr additive="base">
                                        <p:cTn id="19" dur="500" fill="hold"/>
                                        <p:tgtEl>
                                          <p:spTgt spid="8397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397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83977">
                                            <p:txEl>
                                              <p:pRg st="3" end="3"/>
                                            </p:txEl>
                                          </p:spTgt>
                                        </p:tgtEl>
                                        <p:attrNameLst>
                                          <p:attrName>style.visibility</p:attrName>
                                        </p:attrNameLst>
                                      </p:cBhvr>
                                      <p:to>
                                        <p:strVal val="visible"/>
                                      </p:to>
                                    </p:set>
                                    <p:anim calcmode="lin" valueType="num">
                                      <p:cBhvr additive="base">
                                        <p:cTn id="25" dur="500" fill="hold"/>
                                        <p:tgtEl>
                                          <p:spTgt spid="8397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397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30250"/>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684213" y="736601"/>
            <a:ext cx="7767637" cy="627062"/>
          </a:xfrm>
        </p:spPr>
        <p:txBody>
          <a:bodyPr/>
          <a:lstStyle/>
          <a:p>
            <a:pPr algn="l" eaLnBrk="1" hangingPunct="1"/>
            <a:r>
              <a:rPr kumimoji="0" lang="de-DE" sz="2800" b="0" i="0" u="none" strike="noStrike" kern="1200" cap="none" spc="0" normalizeH="0" baseline="0" noProof="0">
                <a:ln>
                  <a:noFill/>
                </a:ln>
                <a:solidFill>
                  <a:srgbClr val="002060"/>
                </a:solidFill>
                <a:effectLst/>
                <a:uLnTx/>
                <a:uFillTx/>
                <a:latin typeface="Trebuchet MS" panose="020B0603020202020204"/>
                <a:ea typeface="+mj-ea"/>
                <a:cs typeface="+mj-cs"/>
              </a:rPr>
              <a:t>Die Anhörung – Nachbesserung gescheitert?</a:t>
            </a:r>
            <a:endParaRPr lang="de-DE" altLang="de-DE" sz="2800" dirty="0">
              <a:solidFill>
                <a:srgbClr val="002060"/>
              </a:solidFill>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468064" y="1273524"/>
            <a:ext cx="8280400" cy="4941539"/>
          </a:xfrm>
        </p:spPr>
        <p:txBody>
          <a:bodyPr/>
          <a:lstStyle/>
          <a:p>
            <a:pPr marL="57150" indent="0" eaLnBrk="1" hangingPunct="1">
              <a:lnSpc>
                <a:spcPct val="150000"/>
              </a:lnSpc>
              <a:buNone/>
            </a:pPr>
            <a:r>
              <a:rPr lang="de-DE" altLang="de-DE" sz="2000" dirty="0">
                <a:solidFill>
                  <a:schemeClr val="tx1"/>
                </a:solidFill>
              </a:rPr>
              <a:t>§ 412 ZPO</a:t>
            </a:r>
          </a:p>
          <a:p>
            <a:pPr marL="57150" indent="0" eaLnBrk="1" hangingPunct="1">
              <a:lnSpc>
                <a:spcPct val="150000"/>
              </a:lnSpc>
              <a:buNone/>
            </a:pPr>
            <a:r>
              <a:rPr lang="de-DE" altLang="de-DE" sz="2000" dirty="0">
                <a:solidFill>
                  <a:schemeClr val="tx1"/>
                </a:solidFill>
              </a:rPr>
              <a:t>Neues Gutachten</a:t>
            </a:r>
          </a:p>
          <a:p>
            <a:pPr marL="57150" indent="0" eaLnBrk="1" hangingPunct="1">
              <a:lnSpc>
                <a:spcPct val="150000"/>
              </a:lnSpc>
              <a:buNone/>
            </a:pPr>
            <a:r>
              <a:rPr lang="de-DE" altLang="de-DE" sz="2000" dirty="0">
                <a:solidFill>
                  <a:schemeClr val="tx1"/>
                </a:solidFill>
              </a:rPr>
              <a:t>(1) Das Gericht kann eine neue Begutachtung durch dieselben oder durch andere Sachverständige anordnen, wenn es das Gutachten für ungenügend erachtet.</a:t>
            </a:r>
          </a:p>
          <a:p>
            <a:pPr marL="57150" indent="0" eaLnBrk="1" hangingPunct="1">
              <a:lnSpc>
                <a:spcPct val="150000"/>
              </a:lnSpc>
              <a:buNone/>
            </a:pPr>
            <a:r>
              <a:rPr lang="de-DE" altLang="de-DE" sz="2000" dirty="0">
                <a:solidFill>
                  <a:schemeClr val="tx1"/>
                </a:solidFill>
              </a:rPr>
              <a:t>(2) Das Gericht kann die Begutachtung durch einen anderen Sachverständigen anordnen, wenn ein Sachverständiger nach Erstattung des Gutachtens mit Erfolg abgelehnt ist.</a:t>
            </a:r>
          </a:p>
        </p:txBody>
      </p:sp>
    </p:spTree>
    <p:extLst>
      <p:ext uri="{BB962C8B-B14F-4D97-AF65-F5344CB8AC3E}">
        <p14:creationId xmlns:p14="http://schemas.microsoft.com/office/powerpoint/2010/main" val="275634142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3977">
                                            <p:txEl>
                                              <p:pRg st="0" end="0"/>
                                            </p:txEl>
                                          </p:spTgt>
                                        </p:tgtEl>
                                        <p:attrNameLst>
                                          <p:attrName>style.visibility</p:attrName>
                                        </p:attrNameLst>
                                      </p:cBhvr>
                                      <p:to>
                                        <p:strVal val="visible"/>
                                      </p:to>
                                    </p:set>
                                    <p:anim calcmode="lin" valueType="num">
                                      <p:cBhvr additive="base">
                                        <p:cTn id="7" dur="500" fill="hold"/>
                                        <p:tgtEl>
                                          <p:spTgt spid="839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3977">
                                            <p:txEl>
                                              <p:pRg st="1" end="1"/>
                                            </p:txEl>
                                          </p:spTgt>
                                        </p:tgtEl>
                                        <p:attrNameLst>
                                          <p:attrName>style.visibility</p:attrName>
                                        </p:attrNameLst>
                                      </p:cBhvr>
                                      <p:to>
                                        <p:strVal val="visible"/>
                                      </p:to>
                                    </p:set>
                                    <p:anim calcmode="lin" valueType="num">
                                      <p:cBhvr additive="base">
                                        <p:cTn id="13" dur="500" fill="hold"/>
                                        <p:tgtEl>
                                          <p:spTgt spid="8397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397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83977">
                                            <p:txEl>
                                              <p:pRg st="2" end="2"/>
                                            </p:txEl>
                                          </p:spTgt>
                                        </p:tgtEl>
                                        <p:attrNameLst>
                                          <p:attrName>style.visibility</p:attrName>
                                        </p:attrNameLst>
                                      </p:cBhvr>
                                      <p:to>
                                        <p:strVal val="visible"/>
                                      </p:to>
                                    </p:set>
                                    <p:anim calcmode="lin" valueType="num">
                                      <p:cBhvr additive="base">
                                        <p:cTn id="19" dur="500" fill="hold"/>
                                        <p:tgtEl>
                                          <p:spTgt spid="8397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397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83977">
                                            <p:txEl>
                                              <p:pRg st="3" end="3"/>
                                            </p:txEl>
                                          </p:spTgt>
                                        </p:tgtEl>
                                        <p:attrNameLst>
                                          <p:attrName>style.visibility</p:attrName>
                                        </p:attrNameLst>
                                      </p:cBhvr>
                                      <p:to>
                                        <p:strVal val="visible"/>
                                      </p:to>
                                    </p:set>
                                    <p:anim calcmode="lin" valueType="num">
                                      <p:cBhvr additive="base">
                                        <p:cTn id="25" dur="500" fill="hold"/>
                                        <p:tgtEl>
                                          <p:spTgt spid="8397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397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30250"/>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684213" y="736601"/>
            <a:ext cx="7767637" cy="627062"/>
          </a:xfrm>
        </p:spPr>
        <p:txBody>
          <a:bodyPr/>
          <a:lstStyle/>
          <a:p>
            <a:pPr algn="l" eaLnBrk="1" hangingPunct="1"/>
            <a:r>
              <a:rPr kumimoji="0" lang="de-DE" sz="2800" b="0" i="0" u="none" strike="noStrike" kern="1200" cap="none" spc="0" normalizeH="0" baseline="0" noProof="0">
                <a:ln>
                  <a:noFill/>
                </a:ln>
                <a:solidFill>
                  <a:srgbClr val="002060"/>
                </a:solidFill>
                <a:effectLst/>
                <a:uLnTx/>
                <a:uFillTx/>
                <a:latin typeface="Trebuchet MS" panose="020B0603020202020204"/>
                <a:ea typeface="+mj-ea"/>
                <a:cs typeface="+mj-cs"/>
              </a:rPr>
              <a:t>Die Anhörung – Nachbesserung gescheitert?</a:t>
            </a:r>
            <a:endParaRPr lang="de-DE" altLang="de-DE" sz="2800" dirty="0">
              <a:solidFill>
                <a:srgbClr val="002060"/>
              </a:solidFill>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468064" y="1273524"/>
            <a:ext cx="8280400" cy="4941539"/>
          </a:xfrm>
        </p:spPr>
        <p:txBody>
          <a:bodyPr/>
          <a:lstStyle/>
          <a:p>
            <a:pPr marL="57150" indent="0" eaLnBrk="1" hangingPunct="1">
              <a:lnSpc>
                <a:spcPct val="150000"/>
              </a:lnSpc>
              <a:buNone/>
            </a:pPr>
            <a:r>
              <a:rPr lang="de-DE" altLang="de-DE" sz="2000" dirty="0">
                <a:solidFill>
                  <a:schemeClr val="tx1"/>
                </a:solidFill>
              </a:rPr>
              <a:t>§ 406</a:t>
            </a:r>
          </a:p>
          <a:p>
            <a:pPr marL="57150" indent="0" eaLnBrk="1" hangingPunct="1">
              <a:lnSpc>
                <a:spcPct val="150000"/>
              </a:lnSpc>
              <a:buNone/>
            </a:pPr>
            <a:r>
              <a:rPr lang="de-DE" altLang="de-DE" sz="2000" dirty="0">
                <a:solidFill>
                  <a:schemeClr val="tx1"/>
                </a:solidFill>
              </a:rPr>
              <a:t>Ablehnung eines Sachverständigen</a:t>
            </a:r>
          </a:p>
          <a:p>
            <a:pPr marL="57150" indent="0" eaLnBrk="1" hangingPunct="1">
              <a:lnSpc>
                <a:spcPct val="150000"/>
              </a:lnSpc>
              <a:buNone/>
            </a:pPr>
            <a:r>
              <a:rPr lang="de-DE" altLang="de-DE" sz="2000" dirty="0">
                <a:solidFill>
                  <a:schemeClr val="tx1"/>
                </a:solidFill>
              </a:rPr>
              <a:t>(1) 1Ein Sachverständiger kann aus denselben Gründen, die zur Ablehnung eines Richters berechtigen, abgelehnt werden. 2Ein Ablehnungsgrund kann jedoch nicht daraus entnommen werden, dass der Sachverständige als Zeuge vernommen worden ist.</a:t>
            </a:r>
          </a:p>
        </p:txBody>
      </p:sp>
    </p:spTree>
    <p:extLst>
      <p:ext uri="{BB962C8B-B14F-4D97-AF65-F5344CB8AC3E}">
        <p14:creationId xmlns:p14="http://schemas.microsoft.com/office/powerpoint/2010/main" val="429006567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3977">
                                            <p:txEl>
                                              <p:pRg st="0" end="0"/>
                                            </p:txEl>
                                          </p:spTgt>
                                        </p:tgtEl>
                                        <p:attrNameLst>
                                          <p:attrName>style.visibility</p:attrName>
                                        </p:attrNameLst>
                                      </p:cBhvr>
                                      <p:to>
                                        <p:strVal val="visible"/>
                                      </p:to>
                                    </p:set>
                                    <p:anim calcmode="lin" valueType="num">
                                      <p:cBhvr additive="base">
                                        <p:cTn id="7" dur="500" fill="hold"/>
                                        <p:tgtEl>
                                          <p:spTgt spid="839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3977">
                                            <p:txEl>
                                              <p:pRg st="1" end="1"/>
                                            </p:txEl>
                                          </p:spTgt>
                                        </p:tgtEl>
                                        <p:attrNameLst>
                                          <p:attrName>style.visibility</p:attrName>
                                        </p:attrNameLst>
                                      </p:cBhvr>
                                      <p:to>
                                        <p:strVal val="visible"/>
                                      </p:to>
                                    </p:set>
                                    <p:anim calcmode="lin" valueType="num">
                                      <p:cBhvr additive="base">
                                        <p:cTn id="13" dur="500" fill="hold"/>
                                        <p:tgtEl>
                                          <p:spTgt spid="8397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397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83977">
                                            <p:txEl>
                                              <p:pRg st="2" end="2"/>
                                            </p:txEl>
                                          </p:spTgt>
                                        </p:tgtEl>
                                        <p:attrNameLst>
                                          <p:attrName>style.visibility</p:attrName>
                                        </p:attrNameLst>
                                      </p:cBhvr>
                                      <p:to>
                                        <p:strVal val="visible"/>
                                      </p:to>
                                    </p:set>
                                    <p:anim calcmode="lin" valueType="num">
                                      <p:cBhvr additive="base">
                                        <p:cTn id="19" dur="500" fill="hold"/>
                                        <p:tgtEl>
                                          <p:spTgt spid="8397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397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30250"/>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684213" y="736601"/>
            <a:ext cx="7767637" cy="627062"/>
          </a:xfrm>
        </p:spPr>
        <p:txBody>
          <a:bodyPr/>
          <a:lstStyle/>
          <a:p>
            <a:pPr algn="l" eaLnBrk="1" hangingPunct="1"/>
            <a:r>
              <a:rPr kumimoji="0" lang="de-DE" sz="2800" b="0" i="0" u="none" strike="noStrike" kern="1200" cap="none" spc="0" normalizeH="0" baseline="0" noProof="0" dirty="0">
                <a:ln>
                  <a:noFill/>
                </a:ln>
                <a:solidFill>
                  <a:srgbClr val="002060"/>
                </a:solidFill>
                <a:effectLst/>
                <a:uLnTx/>
                <a:uFillTx/>
                <a:latin typeface="Trebuchet MS" panose="020B0603020202020204"/>
                <a:ea typeface="+mj-ea"/>
                <a:cs typeface="+mj-cs"/>
              </a:rPr>
              <a:t>Sanktionen im Überblick</a:t>
            </a:r>
            <a:endParaRPr lang="de-DE" altLang="de-DE" sz="2800" dirty="0">
              <a:solidFill>
                <a:srgbClr val="002060"/>
              </a:solidFill>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468064" y="1273524"/>
            <a:ext cx="8280400" cy="5122514"/>
          </a:xfrm>
        </p:spPr>
        <p:txBody>
          <a:bodyPr/>
          <a:lstStyle/>
          <a:p>
            <a:pPr marL="57150" indent="0" eaLnBrk="1" hangingPunct="1">
              <a:lnSpc>
                <a:spcPct val="150000"/>
              </a:lnSpc>
              <a:buNone/>
            </a:pPr>
            <a:r>
              <a:rPr lang="de-DE" altLang="de-DE" sz="2000" dirty="0">
                <a:solidFill>
                  <a:schemeClr val="tx1"/>
                </a:solidFill>
              </a:rPr>
              <a:t>- Ordnungsgeld bei Nichterstattung oder unentschuldigtem 	Nichterscheinen zur Anhörung</a:t>
            </a:r>
          </a:p>
          <a:p>
            <a:pPr marL="57150" indent="0" eaLnBrk="1" hangingPunct="1">
              <a:lnSpc>
                <a:spcPct val="150000"/>
              </a:lnSpc>
              <a:buNone/>
            </a:pPr>
            <a:r>
              <a:rPr lang="de-DE" altLang="de-DE" sz="2000" dirty="0">
                <a:solidFill>
                  <a:schemeClr val="tx1"/>
                </a:solidFill>
              </a:rPr>
              <a:t>- Herabsetzung der Vergütung, im Extremfall auf „0 EUR“ bei</a:t>
            </a:r>
            <a:br>
              <a:rPr lang="de-DE" altLang="de-DE" sz="2000" dirty="0">
                <a:solidFill>
                  <a:schemeClr val="tx1"/>
                </a:solidFill>
              </a:rPr>
            </a:br>
            <a:r>
              <a:rPr lang="de-DE" altLang="de-DE" sz="2000" dirty="0">
                <a:solidFill>
                  <a:schemeClr val="tx1"/>
                </a:solidFill>
              </a:rPr>
              <a:t>	a) Nicht- oder nicht vollständiger Erstattung trotz verhängtem 	Ordnungsgeld ( § 8a JVEG)</a:t>
            </a:r>
          </a:p>
          <a:p>
            <a:pPr marL="57150" indent="0" eaLnBrk="1" hangingPunct="1">
              <a:lnSpc>
                <a:spcPct val="150000"/>
              </a:lnSpc>
              <a:buNone/>
            </a:pPr>
            <a:r>
              <a:rPr lang="de-DE" altLang="de-DE" sz="2000" dirty="0">
                <a:solidFill>
                  <a:schemeClr val="tx1"/>
                </a:solidFill>
              </a:rPr>
              <a:t>	b) mangelhafter Leistung </a:t>
            </a:r>
          </a:p>
          <a:p>
            <a:pPr marL="57150" indent="0" eaLnBrk="1" hangingPunct="1">
              <a:lnSpc>
                <a:spcPct val="150000"/>
              </a:lnSpc>
              <a:buNone/>
            </a:pPr>
            <a:r>
              <a:rPr lang="de-DE" altLang="de-DE" sz="2000" dirty="0">
                <a:solidFill>
                  <a:schemeClr val="tx1"/>
                </a:solidFill>
              </a:rPr>
              <a:t> 	c) Verletzung der besonderen Pflichten nach § 407a ZPO (§ 8a 	JVEG)</a:t>
            </a:r>
          </a:p>
          <a:p>
            <a:pPr marL="57150" indent="0" eaLnBrk="1" hangingPunct="1">
              <a:lnSpc>
                <a:spcPct val="150000"/>
              </a:lnSpc>
              <a:buNone/>
            </a:pPr>
            <a:r>
              <a:rPr lang="de-DE" altLang="de-DE" sz="2000" dirty="0">
                <a:solidFill>
                  <a:schemeClr val="tx1"/>
                </a:solidFill>
              </a:rPr>
              <a:t>- Entpflichtung bei Befangenheit, dadurch Vergütung auf 0. (§ 406 ZPO 	+ § 8a JVEG)</a:t>
            </a:r>
          </a:p>
          <a:p>
            <a:pPr marL="57150" indent="0" eaLnBrk="1" hangingPunct="1">
              <a:lnSpc>
                <a:spcPct val="150000"/>
              </a:lnSpc>
              <a:buNone/>
            </a:pPr>
            <a:endParaRPr lang="de-DE" altLang="de-DE" sz="2000" dirty="0">
              <a:solidFill>
                <a:schemeClr val="tx1"/>
              </a:solidFill>
            </a:endParaRPr>
          </a:p>
          <a:p>
            <a:pPr marL="57150" indent="0" eaLnBrk="1" hangingPunct="1">
              <a:lnSpc>
                <a:spcPct val="150000"/>
              </a:lnSpc>
              <a:buNone/>
            </a:pPr>
            <a:r>
              <a:rPr lang="de-DE" altLang="de-DE" sz="2000" dirty="0">
                <a:solidFill>
                  <a:schemeClr val="tx1"/>
                </a:solidFill>
              </a:rPr>
              <a:t>- Schadensersatzhaftung bei fehlerhaftem Gutachten, § 839a BGB</a:t>
            </a:r>
          </a:p>
          <a:p>
            <a:pPr marL="57150" indent="0" eaLnBrk="1" hangingPunct="1">
              <a:lnSpc>
                <a:spcPct val="150000"/>
              </a:lnSpc>
              <a:buNone/>
            </a:pPr>
            <a:r>
              <a:rPr lang="de-DE" altLang="de-DE" sz="2000" dirty="0">
                <a:solidFill>
                  <a:schemeClr val="tx1"/>
                </a:solidFill>
              </a:rPr>
              <a:t>- Strafbarkeit der Falschaussage</a:t>
            </a:r>
          </a:p>
        </p:txBody>
      </p:sp>
    </p:spTree>
    <p:extLst>
      <p:ext uri="{BB962C8B-B14F-4D97-AF65-F5344CB8AC3E}">
        <p14:creationId xmlns:p14="http://schemas.microsoft.com/office/powerpoint/2010/main" val="510216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3977">
                                            <p:txEl>
                                              <p:pRg st="0" end="0"/>
                                            </p:txEl>
                                          </p:spTgt>
                                        </p:tgtEl>
                                        <p:attrNameLst>
                                          <p:attrName>style.visibility</p:attrName>
                                        </p:attrNameLst>
                                      </p:cBhvr>
                                      <p:to>
                                        <p:strVal val="visible"/>
                                      </p:to>
                                    </p:set>
                                    <p:anim calcmode="lin" valueType="num">
                                      <p:cBhvr additive="base">
                                        <p:cTn id="7" dur="500" fill="hold"/>
                                        <p:tgtEl>
                                          <p:spTgt spid="839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3977">
                                            <p:txEl>
                                              <p:pRg st="1" end="1"/>
                                            </p:txEl>
                                          </p:spTgt>
                                        </p:tgtEl>
                                        <p:attrNameLst>
                                          <p:attrName>style.visibility</p:attrName>
                                        </p:attrNameLst>
                                      </p:cBhvr>
                                      <p:to>
                                        <p:strVal val="visible"/>
                                      </p:to>
                                    </p:set>
                                    <p:anim calcmode="lin" valueType="num">
                                      <p:cBhvr additive="base">
                                        <p:cTn id="13" dur="500" fill="hold"/>
                                        <p:tgtEl>
                                          <p:spTgt spid="8397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397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83977">
                                            <p:txEl>
                                              <p:pRg st="2" end="2"/>
                                            </p:txEl>
                                          </p:spTgt>
                                        </p:tgtEl>
                                        <p:attrNameLst>
                                          <p:attrName>style.visibility</p:attrName>
                                        </p:attrNameLst>
                                      </p:cBhvr>
                                      <p:to>
                                        <p:strVal val="visible"/>
                                      </p:to>
                                    </p:set>
                                    <p:anim calcmode="lin" valueType="num">
                                      <p:cBhvr additive="base">
                                        <p:cTn id="19" dur="500" fill="hold"/>
                                        <p:tgtEl>
                                          <p:spTgt spid="8397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397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83977">
                                            <p:txEl>
                                              <p:pRg st="3" end="3"/>
                                            </p:txEl>
                                          </p:spTgt>
                                        </p:tgtEl>
                                        <p:attrNameLst>
                                          <p:attrName>style.visibility</p:attrName>
                                        </p:attrNameLst>
                                      </p:cBhvr>
                                      <p:to>
                                        <p:strVal val="visible"/>
                                      </p:to>
                                    </p:set>
                                    <p:anim calcmode="lin" valueType="num">
                                      <p:cBhvr additive="base">
                                        <p:cTn id="25" dur="500" fill="hold"/>
                                        <p:tgtEl>
                                          <p:spTgt spid="8397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397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83977">
                                            <p:txEl>
                                              <p:pRg st="4" end="4"/>
                                            </p:txEl>
                                          </p:spTgt>
                                        </p:tgtEl>
                                        <p:attrNameLst>
                                          <p:attrName>style.visibility</p:attrName>
                                        </p:attrNameLst>
                                      </p:cBhvr>
                                      <p:to>
                                        <p:strVal val="visible"/>
                                      </p:to>
                                    </p:set>
                                    <p:anim calcmode="lin" valueType="num">
                                      <p:cBhvr additive="base">
                                        <p:cTn id="31" dur="500" fill="hold"/>
                                        <p:tgtEl>
                                          <p:spTgt spid="8397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397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83977">
                                            <p:txEl>
                                              <p:pRg st="6" end="6"/>
                                            </p:txEl>
                                          </p:spTgt>
                                        </p:tgtEl>
                                        <p:attrNameLst>
                                          <p:attrName>style.visibility</p:attrName>
                                        </p:attrNameLst>
                                      </p:cBhvr>
                                      <p:to>
                                        <p:strVal val="visible"/>
                                      </p:to>
                                    </p:set>
                                    <p:anim calcmode="lin" valueType="num">
                                      <p:cBhvr additive="base">
                                        <p:cTn id="37" dur="500" fill="hold"/>
                                        <p:tgtEl>
                                          <p:spTgt spid="83977">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8397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83977">
                                            <p:txEl>
                                              <p:pRg st="7" end="7"/>
                                            </p:txEl>
                                          </p:spTgt>
                                        </p:tgtEl>
                                        <p:attrNameLst>
                                          <p:attrName>style.visibility</p:attrName>
                                        </p:attrNameLst>
                                      </p:cBhvr>
                                      <p:to>
                                        <p:strVal val="visible"/>
                                      </p:to>
                                    </p:set>
                                    <p:anim calcmode="lin" valueType="num">
                                      <p:cBhvr additive="base">
                                        <p:cTn id="43" dur="500" fill="hold"/>
                                        <p:tgtEl>
                                          <p:spTgt spid="83977">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8397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6018" name="Group 2">
            <a:extLst>
              <a:ext uri="{FF2B5EF4-FFF2-40B4-BE49-F238E27FC236}">
                <a16:creationId xmlns:a16="http://schemas.microsoft.com/office/drawing/2014/main" id="{CA4BF2EE-772B-7C07-3295-07229A78B778}"/>
              </a:ext>
            </a:extLst>
          </p:cNvPr>
          <p:cNvGrpSpPr>
            <a:grpSpLocks/>
          </p:cNvGrpSpPr>
          <p:nvPr/>
        </p:nvGrpSpPr>
        <p:grpSpPr bwMode="auto">
          <a:xfrm>
            <a:off x="-4763" y="6350"/>
            <a:ext cx="9144001" cy="730250"/>
            <a:chOff x="-3" y="4"/>
            <a:chExt cx="5760" cy="460"/>
          </a:xfrm>
        </p:grpSpPr>
        <p:sp>
          <p:nvSpPr>
            <p:cNvPr id="86031" name="Rectangle 3">
              <a:extLst>
                <a:ext uri="{FF2B5EF4-FFF2-40B4-BE49-F238E27FC236}">
                  <a16:creationId xmlns:a16="http://schemas.microsoft.com/office/drawing/2014/main" id="{BED6AFC3-8284-7000-A444-6D6C78993CE8}"/>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6032" name="Line 4">
              <a:extLst>
                <a:ext uri="{FF2B5EF4-FFF2-40B4-BE49-F238E27FC236}">
                  <a16:creationId xmlns:a16="http://schemas.microsoft.com/office/drawing/2014/main" id="{5F2FA3D2-FD5A-B120-BE5A-B1D6BFC58C2D}"/>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6033" name="Line 5">
              <a:extLst>
                <a:ext uri="{FF2B5EF4-FFF2-40B4-BE49-F238E27FC236}">
                  <a16:creationId xmlns:a16="http://schemas.microsoft.com/office/drawing/2014/main" id="{C352D332-2BDD-EA6B-D865-17818FD4A634}"/>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6034" name="Line 6">
              <a:extLst>
                <a:ext uri="{FF2B5EF4-FFF2-40B4-BE49-F238E27FC236}">
                  <a16:creationId xmlns:a16="http://schemas.microsoft.com/office/drawing/2014/main" id="{042F7CF7-9654-B040-C99C-1B7D109143B6}"/>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6035" name="Line 7">
              <a:extLst>
                <a:ext uri="{FF2B5EF4-FFF2-40B4-BE49-F238E27FC236}">
                  <a16:creationId xmlns:a16="http://schemas.microsoft.com/office/drawing/2014/main" id="{DBDD818E-5D24-4D7E-536A-362C9A0B67E9}"/>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6019" name="Group 8">
            <a:extLst>
              <a:ext uri="{FF2B5EF4-FFF2-40B4-BE49-F238E27FC236}">
                <a16:creationId xmlns:a16="http://schemas.microsoft.com/office/drawing/2014/main" id="{2509E964-B6E9-30B2-4C9E-046927B2E206}"/>
              </a:ext>
            </a:extLst>
          </p:cNvPr>
          <p:cNvGrpSpPr>
            <a:grpSpLocks/>
          </p:cNvGrpSpPr>
          <p:nvPr/>
        </p:nvGrpSpPr>
        <p:grpSpPr bwMode="auto">
          <a:xfrm>
            <a:off x="0" y="0"/>
            <a:ext cx="2133600" cy="685800"/>
            <a:chOff x="0" y="0"/>
            <a:chExt cx="1344" cy="432"/>
          </a:xfrm>
        </p:grpSpPr>
        <p:sp>
          <p:nvSpPr>
            <p:cNvPr id="86026" name="Rectangle 9">
              <a:extLst>
                <a:ext uri="{FF2B5EF4-FFF2-40B4-BE49-F238E27FC236}">
                  <a16:creationId xmlns:a16="http://schemas.microsoft.com/office/drawing/2014/main" id="{54DA1146-06BB-B821-46C2-8F2EDBDDAAE4}"/>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6027" name="Line 10">
              <a:extLst>
                <a:ext uri="{FF2B5EF4-FFF2-40B4-BE49-F238E27FC236}">
                  <a16:creationId xmlns:a16="http://schemas.microsoft.com/office/drawing/2014/main" id="{CFCD73C9-195D-4298-4DF3-4E46DCD73075}"/>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6028" name="Line 11">
              <a:extLst>
                <a:ext uri="{FF2B5EF4-FFF2-40B4-BE49-F238E27FC236}">
                  <a16:creationId xmlns:a16="http://schemas.microsoft.com/office/drawing/2014/main" id="{92975A3E-E238-85D3-FF6C-A2BEBA066B79}"/>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6029" name="Line 12">
              <a:extLst>
                <a:ext uri="{FF2B5EF4-FFF2-40B4-BE49-F238E27FC236}">
                  <a16:creationId xmlns:a16="http://schemas.microsoft.com/office/drawing/2014/main" id="{7BF6AF31-6A4E-C462-479E-109803128E15}"/>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6030" name="Line 13">
              <a:extLst>
                <a:ext uri="{FF2B5EF4-FFF2-40B4-BE49-F238E27FC236}">
                  <a16:creationId xmlns:a16="http://schemas.microsoft.com/office/drawing/2014/main" id="{6F7B1426-762D-E97E-35AB-DD219F78E819}"/>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6020" name="Picture 14">
            <a:extLst>
              <a:ext uri="{FF2B5EF4-FFF2-40B4-BE49-F238E27FC236}">
                <a16:creationId xmlns:a16="http://schemas.microsoft.com/office/drawing/2014/main" id="{C1F10988-6D1B-3A44-5B5E-FE9E2671A4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6021" name="Text Box 15">
            <a:extLst>
              <a:ext uri="{FF2B5EF4-FFF2-40B4-BE49-F238E27FC236}">
                <a16:creationId xmlns:a16="http://schemas.microsoft.com/office/drawing/2014/main" id="{69F12B28-16AF-8A12-7DB4-C72908EC0CB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6022" name="Rectangle 16">
            <a:extLst>
              <a:ext uri="{FF2B5EF4-FFF2-40B4-BE49-F238E27FC236}">
                <a16:creationId xmlns:a16="http://schemas.microsoft.com/office/drawing/2014/main" id="{DFAD1CED-3B3D-63DE-4EF1-FF8C1D78B8A9}"/>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6023" name="Text Box 17">
            <a:extLst>
              <a:ext uri="{FF2B5EF4-FFF2-40B4-BE49-F238E27FC236}">
                <a16:creationId xmlns:a16="http://schemas.microsoft.com/office/drawing/2014/main" id="{21534539-5B6C-3CE2-B836-44B3A08E570E}"/>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6024" name="Rectangle 18">
            <a:extLst>
              <a:ext uri="{FF2B5EF4-FFF2-40B4-BE49-F238E27FC236}">
                <a16:creationId xmlns:a16="http://schemas.microsoft.com/office/drawing/2014/main" id="{63C8C6D5-D378-2A9A-E04F-644698A6A7EC}"/>
              </a:ext>
            </a:extLst>
          </p:cNvPr>
          <p:cNvSpPr>
            <a:spLocks noGrp="1" noChangeArrowheads="1"/>
          </p:cNvSpPr>
          <p:nvPr>
            <p:ph type="title"/>
          </p:nvPr>
        </p:nvSpPr>
        <p:spPr>
          <a:xfrm>
            <a:off x="684213" y="836613"/>
            <a:ext cx="7767637" cy="1079500"/>
          </a:xfrm>
        </p:spPr>
        <p:txBody>
          <a:bodyPr/>
          <a:lstStyle/>
          <a:p>
            <a:pPr eaLnBrk="1" hangingPunct="1"/>
            <a:r>
              <a:rPr lang="de-DE" altLang="de-DE" sz="2400" dirty="0">
                <a:solidFill>
                  <a:srgbClr val="002060"/>
                </a:solidFill>
              </a:rPr>
              <a:t>Der Sachverständige im Prozess</a:t>
            </a:r>
          </a:p>
        </p:txBody>
      </p:sp>
      <p:sp>
        <p:nvSpPr>
          <p:cNvPr id="86025" name="Rectangle 19">
            <a:extLst>
              <a:ext uri="{FF2B5EF4-FFF2-40B4-BE49-F238E27FC236}">
                <a16:creationId xmlns:a16="http://schemas.microsoft.com/office/drawing/2014/main" id="{3FA50876-8C4E-BE67-9C31-B6AF10A5257F}"/>
              </a:ext>
            </a:extLst>
          </p:cNvPr>
          <p:cNvSpPr>
            <a:spLocks noGrp="1" noChangeArrowheads="1"/>
          </p:cNvSpPr>
          <p:nvPr>
            <p:ph type="body" idx="1"/>
          </p:nvPr>
        </p:nvSpPr>
        <p:spPr/>
        <p:txBody>
          <a:bodyPr/>
          <a:lstStyle/>
          <a:p>
            <a:pPr marL="57150" indent="0" eaLnBrk="1" hangingPunct="1">
              <a:buFont typeface="Arial" panose="020B0604020202020204" pitchFamily="34" charset="0"/>
              <a:buNone/>
            </a:pPr>
            <a:endParaRPr lang="de-DE" altLang="de-DE" sz="2200" b="1" dirty="0"/>
          </a:p>
          <a:p>
            <a:pPr marL="57150" indent="0" eaLnBrk="1" hangingPunct="1">
              <a:buFont typeface="Arial" panose="020B0604020202020204" pitchFamily="34" charset="0"/>
              <a:buNone/>
            </a:pPr>
            <a:endParaRPr lang="de-DE" altLang="de-DE" sz="2200" b="1" dirty="0"/>
          </a:p>
          <a:p>
            <a:pPr marL="57150" indent="0" eaLnBrk="1" hangingPunct="1">
              <a:buFont typeface="Arial" panose="020B0604020202020204" pitchFamily="34" charset="0"/>
              <a:buNone/>
            </a:pPr>
            <a:endParaRPr lang="de-DE" altLang="de-DE" sz="2200" b="1" dirty="0"/>
          </a:p>
          <a:p>
            <a:pPr marL="57150" indent="0" eaLnBrk="1" hangingPunct="1">
              <a:buFont typeface="Arial" panose="020B0604020202020204" pitchFamily="34" charset="0"/>
              <a:buNone/>
            </a:pPr>
            <a:endParaRPr lang="de-DE" altLang="de-DE" sz="2200" b="1" dirty="0"/>
          </a:p>
          <a:p>
            <a:pPr marL="57150" indent="0" algn="ctr" eaLnBrk="1" hangingPunct="1">
              <a:buFont typeface="Arial" panose="020B0604020202020204" pitchFamily="34" charset="0"/>
              <a:buNone/>
            </a:pPr>
            <a:r>
              <a:rPr lang="de-DE" altLang="de-DE" sz="2200" b="1" dirty="0">
                <a:solidFill>
                  <a:srgbClr val="002060"/>
                </a:solidFill>
              </a:rPr>
              <a:t>Vielen Dank für Ihre Aufmerksamkeit!</a:t>
            </a:r>
            <a:endParaRPr lang="de-DE" altLang="de-DE" sz="2200" dirty="0">
              <a:solidFill>
                <a:srgbClr val="00206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4" name="Group 2">
            <a:extLst>
              <a:ext uri="{FF2B5EF4-FFF2-40B4-BE49-F238E27FC236}">
                <a16:creationId xmlns:a16="http://schemas.microsoft.com/office/drawing/2014/main" id="{BCE360C4-FDE6-BDCA-0988-6075F0245AFA}"/>
              </a:ext>
            </a:extLst>
          </p:cNvPr>
          <p:cNvGrpSpPr>
            <a:grpSpLocks/>
          </p:cNvGrpSpPr>
          <p:nvPr/>
        </p:nvGrpSpPr>
        <p:grpSpPr bwMode="auto">
          <a:xfrm>
            <a:off x="-4763" y="6350"/>
            <a:ext cx="9144001" cy="730250"/>
            <a:chOff x="-3" y="4"/>
            <a:chExt cx="5760" cy="460"/>
          </a:xfrm>
        </p:grpSpPr>
        <p:sp>
          <p:nvSpPr>
            <p:cNvPr id="18447" name="Rectangle 3">
              <a:extLst>
                <a:ext uri="{FF2B5EF4-FFF2-40B4-BE49-F238E27FC236}">
                  <a16:creationId xmlns:a16="http://schemas.microsoft.com/office/drawing/2014/main" id="{ECB7D844-D2C4-6683-C579-59F34BC85627}"/>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18448" name="Line 4">
              <a:extLst>
                <a:ext uri="{FF2B5EF4-FFF2-40B4-BE49-F238E27FC236}">
                  <a16:creationId xmlns:a16="http://schemas.microsoft.com/office/drawing/2014/main" id="{B3BD0F1D-A101-834C-CD9E-DAD57D6EFD37}"/>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8449" name="Line 5">
              <a:extLst>
                <a:ext uri="{FF2B5EF4-FFF2-40B4-BE49-F238E27FC236}">
                  <a16:creationId xmlns:a16="http://schemas.microsoft.com/office/drawing/2014/main" id="{CDEADDD6-9BA1-5A13-B244-7029A1CD95BE}"/>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8450" name="Line 6">
              <a:extLst>
                <a:ext uri="{FF2B5EF4-FFF2-40B4-BE49-F238E27FC236}">
                  <a16:creationId xmlns:a16="http://schemas.microsoft.com/office/drawing/2014/main" id="{40322BCB-2533-A7BD-0C60-6A1C2D3E2722}"/>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8451" name="Line 7">
              <a:extLst>
                <a:ext uri="{FF2B5EF4-FFF2-40B4-BE49-F238E27FC236}">
                  <a16:creationId xmlns:a16="http://schemas.microsoft.com/office/drawing/2014/main" id="{8A93B03E-7277-B822-BA7F-7ED45F2B2830}"/>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18435" name="Group 8">
            <a:extLst>
              <a:ext uri="{FF2B5EF4-FFF2-40B4-BE49-F238E27FC236}">
                <a16:creationId xmlns:a16="http://schemas.microsoft.com/office/drawing/2014/main" id="{1BF2B286-9BF0-FEF4-F036-273DE3DB096D}"/>
              </a:ext>
            </a:extLst>
          </p:cNvPr>
          <p:cNvGrpSpPr>
            <a:grpSpLocks/>
          </p:cNvGrpSpPr>
          <p:nvPr/>
        </p:nvGrpSpPr>
        <p:grpSpPr bwMode="auto">
          <a:xfrm>
            <a:off x="0" y="0"/>
            <a:ext cx="2133600" cy="685800"/>
            <a:chOff x="0" y="0"/>
            <a:chExt cx="1344" cy="432"/>
          </a:xfrm>
        </p:grpSpPr>
        <p:sp>
          <p:nvSpPr>
            <p:cNvPr id="18442" name="Rectangle 9">
              <a:extLst>
                <a:ext uri="{FF2B5EF4-FFF2-40B4-BE49-F238E27FC236}">
                  <a16:creationId xmlns:a16="http://schemas.microsoft.com/office/drawing/2014/main" id="{0CCF27B9-5F7E-5E28-B3A0-C24DD7AD1DB7}"/>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18443" name="Line 10">
              <a:extLst>
                <a:ext uri="{FF2B5EF4-FFF2-40B4-BE49-F238E27FC236}">
                  <a16:creationId xmlns:a16="http://schemas.microsoft.com/office/drawing/2014/main" id="{A1A2FB82-6ACE-DB98-18BB-7FB7B5ABB95F}"/>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8444" name="Line 11">
              <a:extLst>
                <a:ext uri="{FF2B5EF4-FFF2-40B4-BE49-F238E27FC236}">
                  <a16:creationId xmlns:a16="http://schemas.microsoft.com/office/drawing/2014/main" id="{CC408BEA-ED0A-DF9E-8D28-81F514B64DEF}"/>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8445" name="Line 12">
              <a:extLst>
                <a:ext uri="{FF2B5EF4-FFF2-40B4-BE49-F238E27FC236}">
                  <a16:creationId xmlns:a16="http://schemas.microsoft.com/office/drawing/2014/main" id="{39CBBB2F-0692-4168-EFCF-2CD043519BC3}"/>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8446" name="Line 13">
              <a:extLst>
                <a:ext uri="{FF2B5EF4-FFF2-40B4-BE49-F238E27FC236}">
                  <a16:creationId xmlns:a16="http://schemas.microsoft.com/office/drawing/2014/main" id="{3F037FF8-623F-1DFB-E1A3-25E2E8D0F26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18436" name="Picture 14">
            <a:extLst>
              <a:ext uri="{FF2B5EF4-FFF2-40B4-BE49-F238E27FC236}">
                <a16:creationId xmlns:a16="http://schemas.microsoft.com/office/drawing/2014/main" id="{FBC98AAA-81D3-FFBE-5863-E4F51C04A1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8437" name="Text Box 15">
            <a:extLst>
              <a:ext uri="{FF2B5EF4-FFF2-40B4-BE49-F238E27FC236}">
                <a16:creationId xmlns:a16="http://schemas.microsoft.com/office/drawing/2014/main" id="{45CAC589-0EA8-61D4-2285-5197E00F609F}"/>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18438" name="Rectangle 16">
            <a:extLst>
              <a:ext uri="{FF2B5EF4-FFF2-40B4-BE49-F238E27FC236}">
                <a16:creationId xmlns:a16="http://schemas.microsoft.com/office/drawing/2014/main" id="{F1059408-F38A-822E-204B-4C945DB9D324}"/>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18439" name="Text Box 17">
            <a:extLst>
              <a:ext uri="{FF2B5EF4-FFF2-40B4-BE49-F238E27FC236}">
                <a16:creationId xmlns:a16="http://schemas.microsoft.com/office/drawing/2014/main" id="{256E4855-198B-6B86-67F9-5701AE4EAEAB}"/>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dirty="0"/>
          </a:p>
          <a:p>
            <a:pPr>
              <a:lnSpc>
                <a:spcPct val="93000"/>
              </a:lnSpc>
              <a:spcBef>
                <a:spcPct val="0"/>
              </a:spcBef>
              <a:buFont typeface="Arial" panose="020B0604020202020204" pitchFamily="34" charset="0"/>
              <a:buNone/>
            </a:pPr>
            <a:endParaRPr lang="en-GB" altLang="de-DE" sz="2400" dirty="0"/>
          </a:p>
        </p:txBody>
      </p:sp>
      <p:sp>
        <p:nvSpPr>
          <p:cNvPr id="18440" name="Rectangle 18">
            <a:extLst>
              <a:ext uri="{FF2B5EF4-FFF2-40B4-BE49-F238E27FC236}">
                <a16:creationId xmlns:a16="http://schemas.microsoft.com/office/drawing/2014/main" id="{39B4A942-1A58-380F-E25A-6678F9DA5DB3}"/>
              </a:ext>
            </a:extLst>
          </p:cNvPr>
          <p:cNvSpPr>
            <a:spLocks noGrp="1" noChangeArrowheads="1"/>
          </p:cNvSpPr>
          <p:nvPr>
            <p:ph type="title" idx="4294967295"/>
          </p:nvPr>
        </p:nvSpPr>
        <p:spPr>
          <a:xfrm>
            <a:off x="0" y="836613"/>
            <a:ext cx="7767638" cy="576262"/>
          </a:xfrm>
        </p:spPr>
        <p:txBody>
          <a:bodyPr/>
          <a:lstStyle/>
          <a:p>
            <a:pPr algn="l" eaLnBrk="1" hangingPunct="1"/>
            <a:r>
              <a:rPr lang="de-DE" altLang="de-DE" sz="2400" i="1" dirty="0"/>
              <a:t>	</a:t>
            </a:r>
            <a:r>
              <a:rPr lang="de-DE" altLang="de-DE" sz="2400" i="1" dirty="0">
                <a:latin typeface="Arial" panose="020B0604020202020204" pitchFamily="34" charset="0"/>
                <a:cs typeface="Arial" panose="020B0604020202020204" pitchFamily="34" charset="0"/>
              </a:rPr>
              <a:t>Beispiel:</a:t>
            </a:r>
          </a:p>
        </p:txBody>
      </p:sp>
      <p:sp>
        <p:nvSpPr>
          <p:cNvPr id="7177" name="Rectangle 19">
            <a:extLst>
              <a:ext uri="{FF2B5EF4-FFF2-40B4-BE49-F238E27FC236}">
                <a16:creationId xmlns:a16="http://schemas.microsoft.com/office/drawing/2014/main" id="{17BD37DA-E77A-10CC-A66E-ECCA3FACC75F}"/>
              </a:ext>
            </a:extLst>
          </p:cNvPr>
          <p:cNvSpPr>
            <a:spLocks noGrp="1" noChangeArrowheads="1"/>
          </p:cNvSpPr>
          <p:nvPr>
            <p:ph type="body" idx="4294967295"/>
          </p:nvPr>
        </p:nvSpPr>
        <p:spPr>
          <a:xfrm>
            <a:off x="0" y="1322388"/>
            <a:ext cx="8892480" cy="4892675"/>
          </a:xfrm>
        </p:spPr>
        <p:txBody>
          <a:bodyPr/>
          <a:lstStyle/>
          <a:p>
            <a:pPr marL="57150" indent="0" eaLnBrk="1" hangingPunct="1">
              <a:buFont typeface="Arial" panose="020B0604020202020204" pitchFamily="34" charset="0"/>
              <a:buNone/>
              <a:defRPr/>
            </a:pPr>
            <a:r>
              <a:rPr lang="de-DE" altLang="de-DE" sz="2200" dirty="0"/>
              <a:t>	</a:t>
            </a:r>
            <a:r>
              <a:rPr lang="de-DE" altLang="de-DE" sz="2200" dirty="0">
                <a:latin typeface="Arial" panose="020B0604020202020204" pitchFamily="34" charset="0"/>
                <a:cs typeface="Arial" panose="020B0604020202020204" pitchFamily="34" charset="0"/>
              </a:rPr>
              <a:t>Stellen Sie sich vor, alle Menschen wären im Grundsatz 	farbenblind. Nur Menschen, die auf eine ganz bestimmte Art 	ausgebildet wurden (Sie) können Farben sehen.</a:t>
            </a:r>
          </a:p>
          <a:p>
            <a:pPr marL="57150" indent="0" eaLnBrk="1" hangingPunct="1">
              <a:buFont typeface="Arial" panose="020B0604020202020204" pitchFamily="34" charset="0"/>
              <a:buNone/>
              <a:defRPr/>
            </a:pPr>
            <a:endParaRPr lang="de-DE" altLang="de-DE" sz="2200" dirty="0">
              <a:latin typeface="Arial" panose="020B0604020202020204" pitchFamily="34" charset="0"/>
              <a:cs typeface="Arial" panose="020B0604020202020204" pitchFamily="34" charset="0"/>
            </a:endParaRPr>
          </a:p>
          <a:p>
            <a:pPr marL="57150" indent="0" eaLnBrk="1" hangingPunct="1">
              <a:buFont typeface="Arial" panose="020B0604020202020204" pitchFamily="34" charset="0"/>
              <a:buNone/>
              <a:defRPr/>
            </a:pPr>
            <a:r>
              <a:rPr lang="de-DE" altLang="de-DE" sz="2200" dirty="0">
                <a:latin typeface="Arial" panose="020B0604020202020204" pitchFamily="34" charset="0"/>
                <a:cs typeface="Arial" panose="020B0604020202020204" pitchFamily="34" charset="0"/>
              </a:rPr>
              <a:t>	Streitfall:</a:t>
            </a:r>
          </a:p>
          <a:p>
            <a:pPr marL="57150" indent="0" eaLnBrk="1" hangingPunct="1">
              <a:buFont typeface="Arial" panose="020B0604020202020204" pitchFamily="34" charset="0"/>
              <a:buNone/>
              <a:defRPr/>
            </a:pPr>
            <a:r>
              <a:rPr lang="de-DE" altLang="de-DE" sz="2200" dirty="0">
                <a:latin typeface="Arial" panose="020B0604020202020204" pitchFamily="34" charset="0"/>
                <a:cs typeface="Arial" panose="020B0604020202020204" pitchFamily="34" charset="0"/>
              </a:rPr>
              <a:t>	A wollte ein rotes Auto bei B kaufen. B gibt ihm ein Auto. Auf A 	wirkt das Auto zu „hellgrau“. Vielleicht bestätigt ihm auch 	jemand, der in Farben etwas besser ausgebildet ist, als A, 	„stimmt, das Auto ist gelb, nicht rot.“ A möchte das Auto an B 	zurückgeben und sein Geld zurück.</a:t>
            </a:r>
          </a:p>
          <a:p>
            <a:pPr marL="57150" indent="0" eaLnBrk="1" hangingPunct="1">
              <a:buFont typeface="Arial" panose="020B0604020202020204" pitchFamily="34" charset="0"/>
              <a:buNone/>
              <a:defRPr/>
            </a:pPr>
            <a:endParaRPr lang="de-DE" altLang="de-DE" sz="2200" dirty="0"/>
          </a:p>
          <a:p>
            <a:pPr marL="57150" indent="0" eaLnBrk="1" hangingPunct="1">
              <a:buFont typeface="Arial" panose="020B0604020202020204" pitchFamily="34" charset="0"/>
              <a:buNone/>
              <a:defRPr/>
            </a:pPr>
            <a:endParaRPr lang="de-DE" altLang="de-DE" sz="2200" dirty="0"/>
          </a:p>
          <a:p>
            <a:pPr marL="57150" indent="0" eaLnBrk="1" hangingPunct="1">
              <a:buFont typeface="Arial" panose="020B0604020202020204" pitchFamily="34" charset="0"/>
              <a:buNone/>
              <a:defRPr/>
            </a:pPr>
            <a:endParaRPr lang="de-DE" altLang="de-DE" sz="2200"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4" name="Group 2">
            <a:extLst>
              <a:ext uri="{FF2B5EF4-FFF2-40B4-BE49-F238E27FC236}">
                <a16:creationId xmlns:a16="http://schemas.microsoft.com/office/drawing/2014/main" id="{BCE360C4-FDE6-BDCA-0988-6075F0245AFA}"/>
              </a:ext>
            </a:extLst>
          </p:cNvPr>
          <p:cNvGrpSpPr>
            <a:grpSpLocks/>
          </p:cNvGrpSpPr>
          <p:nvPr/>
        </p:nvGrpSpPr>
        <p:grpSpPr bwMode="auto">
          <a:xfrm>
            <a:off x="-4763" y="6350"/>
            <a:ext cx="9144001" cy="730250"/>
            <a:chOff x="-3" y="4"/>
            <a:chExt cx="5760" cy="460"/>
          </a:xfrm>
        </p:grpSpPr>
        <p:sp>
          <p:nvSpPr>
            <p:cNvPr id="18447" name="Rectangle 3">
              <a:extLst>
                <a:ext uri="{FF2B5EF4-FFF2-40B4-BE49-F238E27FC236}">
                  <a16:creationId xmlns:a16="http://schemas.microsoft.com/office/drawing/2014/main" id="{ECB7D844-D2C4-6683-C579-59F34BC85627}"/>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18448" name="Line 4">
              <a:extLst>
                <a:ext uri="{FF2B5EF4-FFF2-40B4-BE49-F238E27FC236}">
                  <a16:creationId xmlns:a16="http://schemas.microsoft.com/office/drawing/2014/main" id="{B3BD0F1D-A101-834C-CD9E-DAD57D6EFD37}"/>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8449" name="Line 5">
              <a:extLst>
                <a:ext uri="{FF2B5EF4-FFF2-40B4-BE49-F238E27FC236}">
                  <a16:creationId xmlns:a16="http://schemas.microsoft.com/office/drawing/2014/main" id="{CDEADDD6-9BA1-5A13-B244-7029A1CD95BE}"/>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8450" name="Line 6">
              <a:extLst>
                <a:ext uri="{FF2B5EF4-FFF2-40B4-BE49-F238E27FC236}">
                  <a16:creationId xmlns:a16="http://schemas.microsoft.com/office/drawing/2014/main" id="{40322BCB-2533-A7BD-0C60-6A1C2D3E2722}"/>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8451" name="Line 7">
              <a:extLst>
                <a:ext uri="{FF2B5EF4-FFF2-40B4-BE49-F238E27FC236}">
                  <a16:creationId xmlns:a16="http://schemas.microsoft.com/office/drawing/2014/main" id="{8A93B03E-7277-B822-BA7F-7ED45F2B2830}"/>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18435" name="Group 8">
            <a:extLst>
              <a:ext uri="{FF2B5EF4-FFF2-40B4-BE49-F238E27FC236}">
                <a16:creationId xmlns:a16="http://schemas.microsoft.com/office/drawing/2014/main" id="{1BF2B286-9BF0-FEF4-F036-273DE3DB096D}"/>
              </a:ext>
            </a:extLst>
          </p:cNvPr>
          <p:cNvGrpSpPr>
            <a:grpSpLocks/>
          </p:cNvGrpSpPr>
          <p:nvPr/>
        </p:nvGrpSpPr>
        <p:grpSpPr bwMode="auto">
          <a:xfrm>
            <a:off x="0" y="0"/>
            <a:ext cx="2133600" cy="685800"/>
            <a:chOff x="0" y="0"/>
            <a:chExt cx="1344" cy="432"/>
          </a:xfrm>
        </p:grpSpPr>
        <p:sp>
          <p:nvSpPr>
            <p:cNvPr id="18442" name="Rectangle 9">
              <a:extLst>
                <a:ext uri="{FF2B5EF4-FFF2-40B4-BE49-F238E27FC236}">
                  <a16:creationId xmlns:a16="http://schemas.microsoft.com/office/drawing/2014/main" id="{0CCF27B9-5F7E-5E28-B3A0-C24DD7AD1DB7}"/>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18443" name="Line 10">
              <a:extLst>
                <a:ext uri="{FF2B5EF4-FFF2-40B4-BE49-F238E27FC236}">
                  <a16:creationId xmlns:a16="http://schemas.microsoft.com/office/drawing/2014/main" id="{A1A2FB82-6ACE-DB98-18BB-7FB7B5ABB95F}"/>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8444" name="Line 11">
              <a:extLst>
                <a:ext uri="{FF2B5EF4-FFF2-40B4-BE49-F238E27FC236}">
                  <a16:creationId xmlns:a16="http://schemas.microsoft.com/office/drawing/2014/main" id="{CC408BEA-ED0A-DF9E-8D28-81F514B64DEF}"/>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8445" name="Line 12">
              <a:extLst>
                <a:ext uri="{FF2B5EF4-FFF2-40B4-BE49-F238E27FC236}">
                  <a16:creationId xmlns:a16="http://schemas.microsoft.com/office/drawing/2014/main" id="{39CBBB2F-0692-4168-EFCF-2CD043519BC3}"/>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8446" name="Line 13">
              <a:extLst>
                <a:ext uri="{FF2B5EF4-FFF2-40B4-BE49-F238E27FC236}">
                  <a16:creationId xmlns:a16="http://schemas.microsoft.com/office/drawing/2014/main" id="{3F037FF8-623F-1DFB-E1A3-25E2E8D0F26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18436" name="Picture 14">
            <a:extLst>
              <a:ext uri="{FF2B5EF4-FFF2-40B4-BE49-F238E27FC236}">
                <a16:creationId xmlns:a16="http://schemas.microsoft.com/office/drawing/2014/main" id="{FBC98AAA-81D3-FFBE-5863-E4F51C04A1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8437" name="Text Box 15">
            <a:extLst>
              <a:ext uri="{FF2B5EF4-FFF2-40B4-BE49-F238E27FC236}">
                <a16:creationId xmlns:a16="http://schemas.microsoft.com/office/drawing/2014/main" id="{45CAC589-0EA8-61D4-2285-5197E00F609F}"/>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18438" name="Rectangle 16">
            <a:extLst>
              <a:ext uri="{FF2B5EF4-FFF2-40B4-BE49-F238E27FC236}">
                <a16:creationId xmlns:a16="http://schemas.microsoft.com/office/drawing/2014/main" id="{F1059408-F38A-822E-204B-4C945DB9D324}"/>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18439" name="Text Box 17">
            <a:extLst>
              <a:ext uri="{FF2B5EF4-FFF2-40B4-BE49-F238E27FC236}">
                <a16:creationId xmlns:a16="http://schemas.microsoft.com/office/drawing/2014/main" id="{256E4855-198B-6B86-67F9-5701AE4EAEAB}"/>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dirty="0"/>
          </a:p>
          <a:p>
            <a:pPr>
              <a:lnSpc>
                <a:spcPct val="93000"/>
              </a:lnSpc>
              <a:spcBef>
                <a:spcPct val="0"/>
              </a:spcBef>
              <a:buFont typeface="Arial" panose="020B0604020202020204" pitchFamily="34" charset="0"/>
              <a:buNone/>
            </a:pPr>
            <a:endParaRPr lang="en-GB" altLang="de-DE" sz="2400" dirty="0"/>
          </a:p>
        </p:txBody>
      </p:sp>
      <p:sp>
        <p:nvSpPr>
          <p:cNvPr id="18440" name="Rectangle 18">
            <a:extLst>
              <a:ext uri="{FF2B5EF4-FFF2-40B4-BE49-F238E27FC236}">
                <a16:creationId xmlns:a16="http://schemas.microsoft.com/office/drawing/2014/main" id="{39B4A942-1A58-380F-E25A-6678F9DA5DB3}"/>
              </a:ext>
            </a:extLst>
          </p:cNvPr>
          <p:cNvSpPr>
            <a:spLocks noGrp="1" noChangeArrowheads="1"/>
          </p:cNvSpPr>
          <p:nvPr>
            <p:ph type="title" idx="4294967295"/>
          </p:nvPr>
        </p:nvSpPr>
        <p:spPr>
          <a:xfrm>
            <a:off x="177800" y="836613"/>
            <a:ext cx="7589838" cy="576262"/>
          </a:xfrm>
        </p:spPr>
        <p:txBody>
          <a:bodyPr/>
          <a:lstStyle/>
          <a:p>
            <a:pPr algn="l" eaLnBrk="1" hangingPunct="1"/>
            <a:r>
              <a:rPr lang="de-DE" altLang="de-DE" sz="2400" i="1" dirty="0">
                <a:latin typeface="Arial" panose="020B0604020202020204" pitchFamily="34" charset="0"/>
                <a:cs typeface="Arial" panose="020B0604020202020204" pitchFamily="34" charset="0"/>
              </a:rPr>
              <a:t>Beispiel:</a:t>
            </a:r>
          </a:p>
        </p:txBody>
      </p:sp>
      <p:sp>
        <p:nvSpPr>
          <p:cNvPr id="7177" name="Rectangle 19">
            <a:extLst>
              <a:ext uri="{FF2B5EF4-FFF2-40B4-BE49-F238E27FC236}">
                <a16:creationId xmlns:a16="http://schemas.microsoft.com/office/drawing/2014/main" id="{17BD37DA-E77A-10CC-A66E-ECCA3FACC75F}"/>
              </a:ext>
            </a:extLst>
          </p:cNvPr>
          <p:cNvSpPr>
            <a:spLocks noGrp="1" noChangeArrowheads="1"/>
          </p:cNvSpPr>
          <p:nvPr>
            <p:ph type="body" idx="4294967295"/>
          </p:nvPr>
        </p:nvSpPr>
        <p:spPr>
          <a:xfrm>
            <a:off x="177800" y="1322387"/>
            <a:ext cx="8570664" cy="5122863"/>
          </a:xfrm>
        </p:spPr>
        <p:txBody>
          <a:bodyPr/>
          <a:lstStyle/>
          <a:p>
            <a:pPr marL="57150" indent="0" eaLnBrk="1" hangingPunct="1">
              <a:buFont typeface="Arial" panose="020B0604020202020204" pitchFamily="34" charset="0"/>
              <a:buNone/>
              <a:defRPr/>
            </a:pPr>
            <a:r>
              <a:rPr lang="de-DE" altLang="de-DE" sz="2200" dirty="0">
                <a:latin typeface="Arial" panose="020B0604020202020204" pitchFamily="34" charset="0"/>
                <a:cs typeface="Arial" panose="020B0604020202020204" pitchFamily="34" charset="0"/>
              </a:rPr>
              <a:t>Selbstständiges Beweisverfahren:</a:t>
            </a:r>
          </a:p>
          <a:p>
            <a:pPr marL="57150" indent="0" eaLnBrk="1" hangingPunct="1">
              <a:buFont typeface="Arial" panose="020B0604020202020204" pitchFamily="34" charset="0"/>
              <a:buNone/>
              <a:defRPr/>
            </a:pPr>
            <a:r>
              <a:rPr lang="de-DE" altLang="de-DE" sz="2200" dirty="0">
                <a:latin typeface="Arial" panose="020B0604020202020204" pitchFamily="34" charset="0"/>
                <a:cs typeface="Arial" panose="020B0604020202020204" pitchFamily="34" charset="0"/>
              </a:rPr>
              <a:t>A und B sind sich einig: wenn das Auto tatsächlich eine andere Farbe hat als rot, dann steht fest, dass A sein Geld zurückbekommen und B das Auto zurücknehmen muss.</a:t>
            </a:r>
          </a:p>
          <a:p>
            <a:pPr marL="57150" indent="0" eaLnBrk="1" hangingPunct="1">
              <a:buFont typeface="Arial" panose="020B0604020202020204" pitchFamily="34" charset="0"/>
              <a:buNone/>
              <a:defRPr/>
            </a:pPr>
            <a:endParaRPr lang="de-DE" altLang="de-DE" sz="2200" dirty="0">
              <a:latin typeface="Arial" panose="020B0604020202020204" pitchFamily="34" charset="0"/>
              <a:cs typeface="Arial" panose="020B0604020202020204" pitchFamily="34" charset="0"/>
            </a:endParaRPr>
          </a:p>
          <a:p>
            <a:pPr marL="57150" indent="0" eaLnBrk="1" hangingPunct="1">
              <a:buFont typeface="Arial" panose="020B0604020202020204" pitchFamily="34" charset="0"/>
              <a:buNone/>
              <a:defRPr/>
            </a:pPr>
            <a:r>
              <a:rPr lang="de-DE" altLang="de-DE" sz="2200" dirty="0">
                <a:latin typeface="Arial" panose="020B0604020202020204" pitchFamily="34" charset="0"/>
                <a:cs typeface="Arial" panose="020B0604020202020204" pitchFamily="34" charset="0"/>
              </a:rPr>
              <a:t>Sie streiten sich ausschließlich darüber, ob das Auto nun rot ist oder nicht.</a:t>
            </a:r>
          </a:p>
          <a:p>
            <a:pPr marL="57150" indent="0" eaLnBrk="1" hangingPunct="1">
              <a:buFont typeface="Arial" panose="020B0604020202020204" pitchFamily="34" charset="0"/>
              <a:buNone/>
              <a:defRPr/>
            </a:pPr>
            <a:r>
              <a:rPr lang="de-DE" altLang="de-DE" sz="2200" dirty="0">
                <a:latin typeface="Arial" panose="020B0604020202020204" pitchFamily="34" charset="0"/>
                <a:cs typeface="Arial" panose="020B0604020202020204" pitchFamily="34" charset="0"/>
              </a:rPr>
              <a:t>A beantragt bei Gericht:</a:t>
            </a:r>
          </a:p>
          <a:p>
            <a:pPr marL="57150" indent="0" eaLnBrk="1" hangingPunct="1">
              <a:buFont typeface="Arial" panose="020B0604020202020204" pitchFamily="34" charset="0"/>
              <a:buNone/>
              <a:defRPr/>
            </a:pPr>
            <a:r>
              <a:rPr lang="de-DE" altLang="de-DE" sz="2200" dirty="0">
                <a:latin typeface="Arial" panose="020B0604020202020204" pitchFamily="34" charset="0"/>
                <a:cs typeface="Arial" panose="020B0604020202020204" pitchFamily="34" charset="0"/>
              </a:rPr>
              <a:t>	Es soll über einen Sachverständigen (Sie) festgestellt werden, </a:t>
            </a:r>
          </a:p>
          <a:p>
            <a:pPr marL="57150" indent="0" eaLnBrk="1" hangingPunct="1">
              <a:buFont typeface="Arial" panose="020B0604020202020204" pitchFamily="34" charset="0"/>
              <a:buNone/>
              <a:defRPr/>
            </a:pPr>
            <a:r>
              <a:rPr lang="de-DE" altLang="de-DE" sz="2200" dirty="0">
                <a:solidFill>
                  <a:srgbClr val="92D050"/>
                </a:solidFill>
                <a:latin typeface="Arial" panose="020B0604020202020204" pitchFamily="34" charset="0"/>
                <a:cs typeface="Arial" panose="020B0604020202020204" pitchFamily="34" charset="0"/>
              </a:rPr>
              <a:t>	ob das Auto rot ist</a:t>
            </a:r>
            <a:r>
              <a:rPr lang="de-DE" altLang="de-DE" sz="2200" dirty="0">
                <a:latin typeface="Arial" panose="020B0604020202020204" pitchFamily="34" charset="0"/>
                <a:cs typeface="Arial" panose="020B0604020202020204" pitchFamily="34" charset="0"/>
              </a:rPr>
              <a:t>.</a:t>
            </a:r>
          </a:p>
          <a:p>
            <a:pPr marL="57150" indent="0" eaLnBrk="1" hangingPunct="1">
              <a:buFont typeface="Arial" panose="020B0604020202020204" pitchFamily="34" charset="0"/>
              <a:buNone/>
              <a:defRPr/>
            </a:pPr>
            <a:endParaRPr lang="de-DE" altLang="de-DE" sz="2200" dirty="0">
              <a:latin typeface="Arial" panose="020B0604020202020204" pitchFamily="34" charset="0"/>
              <a:cs typeface="Arial" panose="020B0604020202020204" pitchFamily="34" charset="0"/>
            </a:endParaRPr>
          </a:p>
          <a:p>
            <a:pPr marL="57150" indent="0" eaLnBrk="1" hangingPunct="1">
              <a:buFont typeface="Arial" panose="020B0604020202020204" pitchFamily="34" charset="0"/>
              <a:buNone/>
              <a:defRPr/>
            </a:pPr>
            <a:r>
              <a:rPr lang="de-DE" altLang="de-DE" sz="2200" dirty="0">
                <a:latin typeface="Arial" panose="020B0604020202020204" pitchFamily="34" charset="0"/>
                <a:cs typeface="Arial" panose="020B0604020202020204" pitchFamily="34" charset="0"/>
              </a:rPr>
              <a:t>Das Verfahren endet mit Ihrer Feststellung „Ja.“ oder „Nein.“</a:t>
            </a:r>
          </a:p>
        </p:txBody>
      </p:sp>
    </p:spTree>
    <p:extLst>
      <p:ext uri="{BB962C8B-B14F-4D97-AF65-F5344CB8AC3E}">
        <p14:creationId xmlns:p14="http://schemas.microsoft.com/office/powerpoint/2010/main" val="358319527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4" name="Group 2">
            <a:extLst>
              <a:ext uri="{FF2B5EF4-FFF2-40B4-BE49-F238E27FC236}">
                <a16:creationId xmlns:a16="http://schemas.microsoft.com/office/drawing/2014/main" id="{BCE360C4-FDE6-BDCA-0988-6075F0245AFA}"/>
              </a:ext>
            </a:extLst>
          </p:cNvPr>
          <p:cNvGrpSpPr>
            <a:grpSpLocks/>
          </p:cNvGrpSpPr>
          <p:nvPr/>
        </p:nvGrpSpPr>
        <p:grpSpPr bwMode="auto">
          <a:xfrm>
            <a:off x="-4763" y="6350"/>
            <a:ext cx="9144001" cy="730250"/>
            <a:chOff x="-3" y="4"/>
            <a:chExt cx="5760" cy="460"/>
          </a:xfrm>
        </p:grpSpPr>
        <p:sp>
          <p:nvSpPr>
            <p:cNvPr id="18447" name="Rectangle 3">
              <a:extLst>
                <a:ext uri="{FF2B5EF4-FFF2-40B4-BE49-F238E27FC236}">
                  <a16:creationId xmlns:a16="http://schemas.microsoft.com/office/drawing/2014/main" id="{ECB7D844-D2C4-6683-C579-59F34BC85627}"/>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18448" name="Line 4">
              <a:extLst>
                <a:ext uri="{FF2B5EF4-FFF2-40B4-BE49-F238E27FC236}">
                  <a16:creationId xmlns:a16="http://schemas.microsoft.com/office/drawing/2014/main" id="{B3BD0F1D-A101-834C-CD9E-DAD57D6EFD37}"/>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8449" name="Line 5">
              <a:extLst>
                <a:ext uri="{FF2B5EF4-FFF2-40B4-BE49-F238E27FC236}">
                  <a16:creationId xmlns:a16="http://schemas.microsoft.com/office/drawing/2014/main" id="{CDEADDD6-9BA1-5A13-B244-7029A1CD95BE}"/>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8450" name="Line 6">
              <a:extLst>
                <a:ext uri="{FF2B5EF4-FFF2-40B4-BE49-F238E27FC236}">
                  <a16:creationId xmlns:a16="http://schemas.microsoft.com/office/drawing/2014/main" id="{40322BCB-2533-A7BD-0C60-6A1C2D3E2722}"/>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8451" name="Line 7">
              <a:extLst>
                <a:ext uri="{FF2B5EF4-FFF2-40B4-BE49-F238E27FC236}">
                  <a16:creationId xmlns:a16="http://schemas.microsoft.com/office/drawing/2014/main" id="{8A93B03E-7277-B822-BA7F-7ED45F2B2830}"/>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18435" name="Group 8">
            <a:extLst>
              <a:ext uri="{FF2B5EF4-FFF2-40B4-BE49-F238E27FC236}">
                <a16:creationId xmlns:a16="http://schemas.microsoft.com/office/drawing/2014/main" id="{1BF2B286-9BF0-FEF4-F036-273DE3DB096D}"/>
              </a:ext>
            </a:extLst>
          </p:cNvPr>
          <p:cNvGrpSpPr>
            <a:grpSpLocks/>
          </p:cNvGrpSpPr>
          <p:nvPr/>
        </p:nvGrpSpPr>
        <p:grpSpPr bwMode="auto">
          <a:xfrm>
            <a:off x="0" y="0"/>
            <a:ext cx="2133600" cy="685800"/>
            <a:chOff x="0" y="0"/>
            <a:chExt cx="1344" cy="432"/>
          </a:xfrm>
        </p:grpSpPr>
        <p:sp>
          <p:nvSpPr>
            <p:cNvPr id="18442" name="Rectangle 9">
              <a:extLst>
                <a:ext uri="{FF2B5EF4-FFF2-40B4-BE49-F238E27FC236}">
                  <a16:creationId xmlns:a16="http://schemas.microsoft.com/office/drawing/2014/main" id="{0CCF27B9-5F7E-5E28-B3A0-C24DD7AD1DB7}"/>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18443" name="Line 10">
              <a:extLst>
                <a:ext uri="{FF2B5EF4-FFF2-40B4-BE49-F238E27FC236}">
                  <a16:creationId xmlns:a16="http://schemas.microsoft.com/office/drawing/2014/main" id="{A1A2FB82-6ACE-DB98-18BB-7FB7B5ABB95F}"/>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8444" name="Line 11">
              <a:extLst>
                <a:ext uri="{FF2B5EF4-FFF2-40B4-BE49-F238E27FC236}">
                  <a16:creationId xmlns:a16="http://schemas.microsoft.com/office/drawing/2014/main" id="{CC408BEA-ED0A-DF9E-8D28-81F514B64DEF}"/>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8445" name="Line 12">
              <a:extLst>
                <a:ext uri="{FF2B5EF4-FFF2-40B4-BE49-F238E27FC236}">
                  <a16:creationId xmlns:a16="http://schemas.microsoft.com/office/drawing/2014/main" id="{39CBBB2F-0692-4168-EFCF-2CD043519BC3}"/>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8446" name="Line 13">
              <a:extLst>
                <a:ext uri="{FF2B5EF4-FFF2-40B4-BE49-F238E27FC236}">
                  <a16:creationId xmlns:a16="http://schemas.microsoft.com/office/drawing/2014/main" id="{3F037FF8-623F-1DFB-E1A3-25E2E8D0F26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18436" name="Picture 14">
            <a:extLst>
              <a:ext uri="{FF2B5EF4-FFF2-40B4-BE49-F238E27FC236}">
                <a16:creationId xmlns:a16="http://schemas.microsoft.com/office/drawing/2014/main" id="{FBC98AAA-81D3-FFBE-5863-E4F51C04A1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8437" name="Text Box 15">
            <a:extLst>
              <a:ext uri="{FF2B5EF4-FFF2-40B4-BE49-F238E27FC236}">
                <a16:creationId xmlns:a16="http://schemas.microsoft.com/office/drawing/2014/main" id="{45CAC589-0EA8-61D4-2285-5197E00F609F}"/>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18438" name="Rectangle 16">
            <a:extLst>
              <a:ext uri="{FF2B5EF4-FFF2-40B4-BE49-F238E27FC236}">
                <a16:creationId xmlns:a16="http://schemas.microsoft.com/office/drawing/2014/main" id="{F1059408-F38A-822E-204B-4C945DB9D324}"/>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18439" name="Text Box 17">
            <a:extLst>
              <a:ext uri="{FF2B5EF4-FFF2-40B4-BE49-F238E27FC236}">
                <a16:creationId xmlns:a16="http://schemas.microsoft.com/office/drawing/2014/main" id="{256E4855-198B-6B86-67F9-5701AE4EAEAB}"/>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dirty="0"/>
          </a:p>
          <a:p>
            <a:pPr>
              <a:lnSpc>
                <a:spcPct val="93000"/>
              </a:lnSpc>
              <a:spcBef>
                <a:spcPct val="0"/>
              </a:spcBef>
              <a:buFont typeface="Arial" panose="020B0604020202020204" pitchFamily="34" charset="0"/>
              <a:buNone/>
            </a:pPr>
            <a:endParaRPr lang="en-GB" altLang="de-DE" sz="2400" dirty="0"/>
          </a:p>
        </p:txBody>
      </p:sp>
      <p:sp>
        <p:nvSpPr>
          <p:cNvPr id="18440" name="Rectangle 18">
            <a:extLst>
              <a:ext uri="{FF2B5EF4-FFF2-40B4-BE49-F238E27FC236}">
                <a16:creationId xmlns:a16="http://schemas.microsoft.com/office/drawing/2014/main" id="{39B4A942-1A58-380F-E25A-6678F9DA5DB3}"/>
              </a:ext>
            </a:extLst>
          </p:cNvPr>
          <p:cNvSpPr>
            <a:spLocks noGrp="1" noChangeArrowheads="1"/>
          </p:cNvSpPr>
          <p:nvPr>
            <p:ph type="title" idx="4294967295"/>
          </p:nvPr>
        </p:nvSpPr>
        <p:spPr>
          <a:xfrm>
            <a:off x="177800" y="836613"/>
            <a:ext cx="7589838" cy="576262"/>
          </a:xfrm>
        </p:spPr>
        <p:txBody>
          <a:bodyPr/>
          <a:lstStyle/>
          <a:p>
            <a:pPr algn="l" eaLnBrk="1" hangingPunct="1"/>
            <a:r>
              <a:rPr lang="de-DE" altLang="de-DE" sz="2400" i="1" dirty="0">
                <a:latin typeface="Arial" panose="020B0604020202020204" pitchFamily="34" charset="0"/>
                <a:cs typeface="Arial" panose="020B0604020202020204" pitchFamily="34" charset="0"/>
              </a:rPr>
              <a:t>Beispiel:</a:t>
            </a:r>
          </a:p>
        </p:txBody>
      </p:sp>
      <p:sp>
        <p:nvSpPr>
          <p:cNvPr id="7177" name="Rectangle 19">
            <a:extLst>
              <a:ext uri="{FF2B5EF4-FFF2-40B4-BE49-F238E27FC236}">
                <a16:creationId xmlns:a16="http://schemas.microsoft.com/office/drawing/2014/main" id="{17BD37DA-E77A-10CC-A66E-ECCA3FACC75F}"/>
              </a:ext>
            </a:extLst>
          </p:cNvPr>
          <p:cNvSpPr>
            <a:spLocks noGrp="1" noChangeArrowheads="1"/>
          </p:cNvSpPr>
          <p:nvPr>
            <p:ph type="body" idx="4294967295"/>
          </p:nvPr>
        </p:nvSpPr>
        <p:spPr>
          <a:xfrm>
            <a:off x="177800" y="1322388"/>
            <a:ext cx="8714680" cy="5122862"/>
          </a:xfrm>
        </p:spPr>
        <p:txBody>
          <a:bodyPr/>
          <a:lstStyle/>
          <a:p>
            <a:pPr marL="57150" indent="0" eaLnBrk="1" hangingPunct="1">
              <a:buFont typeface="Arial" panose="020B0604020202020204" pitchFamily="34" charset="0"/>
              <a:buNone/>
              <a:defRPr/>
            </a:pPr>
            <a:r>
              <a:rPr lang="de-DE" altLang="de-DE" sz="2200" dirty="0">
                <a:latin typeface="Arial" panose="020B0604020202020204" pitchFamily="34" charset="0"/>
                <a:cs typeface="Arial" panose="020B0604020202020204" pitchFamily="34" charset="0"/>
              </a:rPr>
              <a:t>Rechtsstreit: </a:t>
            </a:r>
          </a:p>
          <a:p>
            <a:pPr marL="57150" indent="0" eaLnBrk="1" hangingPunct="1">
              <a:buFont typeface="Arial" panose="020B0604020202020204" pitchFamily="34" charset="0"/>
              <a:buNone/>
              <a:defRPr/>
            </a:pPr>
            <a:r>
              <a:rPr lang="de-DE" altLang="de-DE" sz="2200" dirty="0">
                <a:latin typeface="Arial" panose="020B0604020202020204" pitchFamily="34" charset="0"/>
                <a:cs typeface="Arial" panose="020B0604020202020204" pitchFamily="34" charset="0"/>
              </a:rPr>
              <a:t>A beantragt bei Gericht:</a:t>
            </a:r>
          </a:p>
          <a:p>
            <a:pPr marL="57150" indent="0" eaLnBrk="1" hangingPunct="1">
              <a:buFont typeface="Arial" panose="020B0604020202020204" pitchFamily="34" charset="0"/>
              <a:buNone/>
              <a:defRPr/>
            </a:pPr>
            <a:r>
              <a:rPr lang="de-DE" altLang="de-DE" sz="2200" dirty="0">
                <a:latin typeface="Arial" panose="020B0604020202020204" pitchFamily="34" charset="0"/>
                <a:cs typeface="Arial" panose="020B0604020202020204" pitchFamily="34" charset="0"/>
              </a:rPr>
              <a:t>	B soll verurteilt werden, A den bezahlten Kaufpreis für das Auto 	zurückzuzahlen, weil das Auto nicht rot ist.</a:t>
            </a:r>
          </a:p>
          <a:p>
            <a:pPr marL="57150" indent="0" eaLnBrk="1" hangingPunct="1">
              <a:buFont typeface="Arial" panose="020B0604020202020204" pitchFamily="34" charset="0"/>
              <a:buNone/>
              <a:defRPr/>
            </a:pPr>
            <a:r>
              <a:rPr lang="de-DE" altLang="de-DE" sz="2200" dirty="0">
                <a:latin typeface="Arial" panose="020B0604020202020204" pitchFamily="34" charset="0"/>
                <a:cs typeface="Arial" panose="020B0604020202020204" pitchFamily="34" charset="0"/>
              </a:rPr>
              <a:t>Das Gericht prüft: Gab es eine wirksame Vereinbarung, dass das verkaufte Auto rot sein sollte?</a:t>
            </a:r>
          </a:p>
          <a:p>
            <a:pPr marL="57150" indent="0" eaLnBrk="1" hangingPunct="1">
              <a:buFont typeface="Arial" panose="020B0604020202020204" pitchFamily="34" charset="0"/>
              <a:buNone/>
              <a:defRPr/>
            </a:pPr>
            <a:r>
              <a:rPr lang="de-DE" altLang="de-DE" sz="2200" dirty="0">
                <a:latin typeface="Arial" panose="020B0604020202020204" pitchFamily="34" charset="0"/>
                <a:cs typeface="Arial" panose="020B0604020202020204" pitchFamily="34" charset="0"/>
              </a:rPr>
              <a:t>Erst wenn alle juristischen Vorfragen geklärt sind, fragt das Gericht Sie: </a:t>
            </a:r>
            <a:r>
              <a:rPr lang="de-DE" altLang="de-DE" sz="2200" dirty="0">
                <a:solidFill>
                  <a:srgbClr val="92D050"/>
                </a:solidFill>
                <a:latin typeface="Arial" panose="020B0604020202020204" pitchFamily="34" charset="0"/>
                <a:cs typeface="Arial" panose="020B0604020202020204" pitchFamily="34" charset="0"/>
              </a:rPr>
              <a:t>Ist das Auto rot</a:t>
            </a:r>
            <a:r>
              <a:rPr lang="de-DE" altLang="de-DE" sz="2200" dirty="0">
                <a:latin typeface="Arial" panose="020B0604020202020204" pitchFamily="34" charset="0"/>
                <a:cs typeface="Arial" panose="020B0604020202020204" pitchFamily="34" charset="0"/>
              </a:rPr>
              <a:t>?</a:t>
            </a:r>
          </a:p>
          <a:p>
            <a:pPr marL="57150" indent="0" eaLnBrk="1" hangingPunct="1">
              <a:buFont typeface="Arial" panose="020B0604020202020204" pitchFamily="34" charset="0"/>
              <a:buNone/>
              <a:defRPr/>
            </a:pPr>
            <a:r>
              <a:rPr lang="de-DE" altLang="de-DE" sz="2200" dirty="0">
                <a:latin typeface="Arial" panose="020B0604020202020204" pitchFamily="34" charset="0"/>
                <a:cs typeface="Arial" panose="020B0604020202020204" pitchFamily="34" charset="0"/>
              </a:rPr>
              <a:t>Sie stellen fest: „Ja.“ oder „Nein.“</a:t>
            </a:r>
          </a:p>
          <a:p>
            <a:pPr marL="57150" indent="0" eaLnBrk="1" hangingPunct="1">
              <a:buFont typeface="Arial" panose="020B0604020202020204" pitchFamily="34" charset="0"/>
              <a:buNone/>
              <a:defRPr/>
            </a:pPr>
            <a:endParaRPr lang="de-DE" altLang="de-DE" sz="2200" dirty="0">
              <a:latin typeface="Arial" panose="020B0604020202020204" pitchFamily="34" charset="0"/>
              <a:cs typeface="Arial" panose="020B0604020202020204" pitchFamily="34" charset="0"/>
            </a:endParaRPr>
          </a:p>
          <a:p>
            <a:pPr marL="57150" indent="0" eaLnBrk="1" hangingPunct="1">
              <a:buFont typeface="Arial" panose="020B0604020202020204" pitchFamily="34" charset="0"/>
              <a:buNone/>
              <a:defRPr/>
            </a:pPr>
            <a:r>
              <a:rPr lang="de-DE" altLang="de-DE" sz="2200" dirty="0">
                <a:latin typeface="Arial" panose="020B0604020202020204" pitchFamily="34" charset="0"/>
                <a:cs typeface="Arial" panose="020B0604020202020204" pitchFamily="34" charset="0"/>
              </a:rPr>
              <a:t>Das Gericht prüft weiter, ob alle weiteren juristischen Voraussetzungen dafür vorliegen, dass A sein Geld zurückbekommt. Je nach dem, ob dies der Fall ist: Urteil für A oder gegen A</a:t>
            </a:r>
          </a:p>
        </p:txBody>
      </p:sp>
    </p:spTree>
    <p:extLst>
      <p:ext uri="{BB962C8B-B14F-4D97-AF65-F5344CB8AC3E}">
        <p14:creationId xmlns:p14="http://schemas.microsoft.com/office/powerpoint/2010/main" val="212226859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7586" name="Group 2">
            <a:extLst>
              <a:ext uri="{FF2B5EF4-FFF2-40B4-BE49-F238E27FC236}">
                <a16:creationId xmlns:a16="http://schemas.microsoft.com/office/drawing/2014/main" id="{3BD34EBE-C030-0433-181B-D9B586FE827B}"/>
              </a:ext>
            </a:extLst>
          </p:cNvPr>
          <p:cNvGrpSpPr>
            <a:grpSpLocks/>
          </p:cNvGrpSpPr>
          <p:nvPr/>
        </p:nvGrpSpPr>
        <p:grpSpPr bwMode="auto">
          <a:xfrm>
            <a:off x="-4763" y="6350"/>
            <a:ext cx="9144001" cy="730250"/>
            <a:chOff x="-3" y="4"/>
            <a:chExt cx="5760" cy="460"/>
          </a:xfrm>
        </p:grpSpPr>
        <p:sp>
          <p:nvSpPr>
            <p:cNvPr id="67599" name="Rectangle 3">
              <a:extLst>
                <a:ext uri="{FF2B5EF4-FFF2-40B4-BE49-F238E27FC236}">
                  <a16:creationId xmlns:a16="http://schemas.microsoft.com/office/drawing/2014/main" id="{52A5F080-8395-07CD-C458-106297FFDA1B}"/>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67600" name="Line 4">
              <a:extLst>
                <a:ext uri="{FF2B5EF4-FFF2-40B4-BE49-F238E27FC236}">
                  <a16:creationId xmlns:a16="http://schemas.microsoft.com/office/drawing/2014/main" id="{FB80B073-1037-D67C-6C83-53222C13AAF5}"/>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601" name="Line 5">
              <a:extLst>
                <a:ext uri="{FF2B5EF4-FFF2-40B4-BE49-F238E27FC236}">
                  <a16:creationId xmlns:a16="http://schemas.microsoft.com/office/drawing/2014/main" id="{9775DCF5-22E3-3B68-B951-084342737D76}"/>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602" name="Line 6">
              <a:extLst>
                <a:ext uri="{FF2B5EF4-FFF2-40B4-BE49-F238E27FC236}">
                  <a16:creationId xmlns:a16="http://schemas.microsoft.com/office/drawing/2014/main" id="{D7A781FD-F8F4-ED10-64E2-27DDB2DCC96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603" name="Line 7">
              <a:extLst>
                <a:ext uri="{FF2B5EF4-FFF2-40B4-BE49-F238E27FC236}">
                  <a16:creationId xmlns:a16="http://schemas.microsoft.com/office/drawing/2014/main" id="{26E9ED0F-6B76-0C99-0F26-6068E7658C33}"/>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67587" name="Group 8">
            <a:extLst>
              <a:ext uri="{FF2B5EF4-FFF2-40B4-BE49-F238E27FC236}">
                <a16:creationId xmlns:a16="http://schemas.microsoft.com/office/drawing/2014/main" id="{B373EE13-583C-8E13-4E19-1147A6A2D461}"/>
              </a:ext>
            </a:extLst>
          </p:cNvPr>
          <p:cNvGrpSpPr>
            <a:grpSpLocks/>
          </p:cNvGrpSpPr>
          <p:nvPr/>
        </p:nvGrpSpPr>
        <p:grpSpPr bwMode="auto">
          <a:xfrm>
            <a:off x="0" y="0"/>
            <a:ext cx="2133600" cy="685800"/>
            <a:chOff x="0" y="0"/>
            <a:chExt cx="1344" cy="432"/>
          </a:xfrm>
        </p:grpSpPr>
        <p:sp>
          <p:nvSpPr>
            <p:cNvPr id="67594" name="Rectangle 9">
              <a:extLst>
                <a:ext uri="{FF2B5EF4-FFF2-40B4-BE49-F238E27FC236}">
                  <a16:creationId xmlns:a16="http://schemas.microsoft.com/office/drawing/2014/main" id="{5086B2A6-E728-4080-B8D5-2EE5CAA06DCF}"/>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67595" name="Line 10">
              <a:extLst>
                <a:ext uri="{FF2B5EF4-FFF2-40B4-BE49-F238E27FC236}">
                  <a16:creationId xmlns:a16="http://schemas.microsoft.com/office/drawing/2014/main" id="{5BD2A254-0E08-9876-B133-62DB89AF8636}"/>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596" name="Line 11">
              <a:extLst>
                <a:ext uri="{FF2B5EF4-FFF2-40B4-BE49-F238E27FC236}">
                  <a16:creationId xmlns:a16="http://schemas.microsoft.com/office/drawing/2014/main" id="{2A5B824A-A49E-02D3-CDFB-3FD32C29C59B}"/>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597" name="Line 12">
              <a:extLst>
                <a:ext uri="{FF2B5EF4-FFF2-40B4-BE49-F238E27FC236}">
                  <a16:creationId xmlns:a16="http://schemas.microsoft.com/office/drawing/2014/main" id="{A65E85B3-822B-5E9F-4567-6FCD7F140554}"/>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598" name="Line 13">
              <a:extLst>
                <a:ext uri="{FF2B5EF4-FFF2-40B4-BE49-F238E27FC236}">
                  <a16:creationId xmlns:a16="http://schemas.microsoft.com/office/drawing/2014/main" id="{ABAB87BF-1BF2-7E0E-5400-C2A0BA19DEEC}"/>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67588" name="Picture 14">
            <a:extLst>
              <a:ext uri="{FF2B5EF4-FFF2-40B4-BE49-F238E27FC236}">
                <a16:creationId xmlns:a16="http://schemas.microsoft.com/office/drawing/2014/main" id="{5254BDF4-9D3C-8AD4-4AD5-0E38A040D4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7589" name="Text Box 15">
            <a:extLst>
              <a:ext uri="{FF2B5EF4-FFF2-40B4-BE49-F238E27FC236}">
                <a16:creationId xmlns:a16="http://schemas.microsoft.com/office/drawing/2014/main" id="{DEF555A1-E5FB-A9A0-AC61-75130DFA4622}"/>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67590" name="Rectangle 16">
            <a:extLst>
              <a:ext uri="{FF2B5EF4-FFF2-40B4-BE49-F238E27FC236}">
                <a16:creationId xmlns:a16="http://schemas.microsoft.com/office/drawing/2014/main" id="{C1FE6BC5-EEA8-15DA-D943-FC341CB3DB98}"/>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67591" name="Text Box 17">
            <a:extLst>
              <a:ext uri="{FF2B5EF4-FFF2-40B4-BE49-F238E27FC236}">
                <a16:creationId xmlns:a16="http://schemas.microsoft.com/office/drawing/2014/main" id="{407EBEAB-6698-32AA-9957-A63F0DC206FC}"/>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67592" name="Rectangle 18">
            <a:extLst>
              <a:ext uri="{FF2B5EF4-FFF2-40B4-BE49-F238E27FC236}">
                <a16:creationId xmlns:a16="http://schemas.microsoft.com/office/drawing/2014/main" id="{ECC0F665-6AA4-3AD4-1027-B2FF44F0FED0}"/>
              </a:ext>
            </a:extLst>
          </p:cNvPr>
          <p:cNvSpPr>
            <a:spLocks noGrp="1" noChangeArrowheads="1"/>
          </p:cNvSpPr>
          <p:nvPr>
            <p:ph type="title" idx="4294967295"/>
          </p:nvPr>
        </p:nvSpPr>
        <p:spPr>
          <a:xfrm>
            <a:off x="0" y="836613"/>
            <a:ext cx="8274050" cy="766762"/>
          </a:xfrm>
        </p:spPr>
        <p:txBody>
          <a:bodyPr/>
          <a:lstStyle/>
          <a:p>
            <a:pPr eaLnBrk="1" hangingPunct="1"/>
            <a:r>
              <a:rPr lang="de-DE" altLang="de-DE" sz="2400" dirty="0">
                <a:solidFill>
                  <a:srgbClr val="002060"/>
                </a:solidFill>
                <a:latin typeface="Arial" panose="020B0604020202020204" pitchFamily="34" charset="0"/>
                <a:cs typeface="Arial" panose="020B0604020202020204" pitchFamily="34" charset="0"/>
              </a:rPr>
              <a:t>Aufgabenstellung: Der Beweisbeschluss</a:t>
            </a:r>
            <a:br>
              <a:rPr lang="de-DE" altLang="de-DE" sz="2400" dirty="0"/>
            </a:br>
            <a:endParaRPr lang="de-DE" altLang="de-DE" sz="2400" dirty="0"/>
          </a:p>
        </p:txBody>
      </p:sp>
      <p:sp>
        <p:nvSpPr>
          <p:cNvPr id="11273" name="Rectangle 19">
            <a:extLst>
              <a:ext uri="{FF2B5EF4-FFF2-40B4-BE49-F238E27FC236}">
                <a16:creationId xmlns:a16="http://schemas.microsoft.com/office/drawing/2014/main" id="{FB7005DE-6DD6-D004-C51C-A3E0C4EF015C}"/>
              </a:ext>
            </a:extLst>
          </p:cNvPr>
          <p:cNvSpPr>
            <a:spLocks noGrp="1" noChangeArrowheads="1"/>
          </p:cNvSpPr>
          <p:nvPr>
            <p:ph type="body" idx="4294967295"/>
          </p:nvPr>
        </p:nvSpPr>
        <p:spPr>
          <a:xfrm>
            <a:off x="177800" y="1322388"/>
            <a:ext cx="8642672" cy="4892676"/>
          </a:xfrm>
        </p:spPr>
        <p:txBody>
          <a:bodyPr/>
          <a:lstStyle/>
          <a:p>
            <a:pPr marL="0" indent="0" algn="ctr">
              <a:buNone/>
            </a:pPr>
            <a:r>
              <a:rPr lang="de-DE" sz="2000" b="1" i="0" dirty="0">
                <a:solidFill>
                  <a:srgbClr val="333333"/>
                </a:solidFill>
                <a:effectLst/>
                <a:latin typeface="Arial" panose="020B0604020202020204" pitchFamily="34" charset="0"/>
                <a:cs typeface="Arial" panose="020B0604020202020204" pitchFamily="34" charset="0"/>
              </a:rPr>
              <a:t>§ 358</a:t>
            </a:r>
            <a:br>
              <a:rPr lang="de-DE" sz="2000" b="1" i="0" dirty="0">
                <a:solidFill>
                  <a:srgbClr val="333333"/>
                </a:solidFill>
                <a:effectLst/>
                <a:latin typeface="Arial" panose="020B0604020202020204" pitchFamily="34" charset="0"/>
                <a:cs typeface="Arial" panose="020B0604020202020204" pitchFamily="34" charset="0"/>
              </a:rPr>
            </a:br>
            <a:r>
              <a:rPr lang="de-DE" sz="2000" b="1" i="0" dirty="0">
                <a:solidFill>
                  <a:srgbClr val="333333"/>
                </a:solidFill>
                <a:effectLst/>
                <a:latin typeface="Arial" panose="020B0604020202020204" pitchFamily="34" charset="0"/>
                <a:cs typeface="Arial" panose="020B0604020202020204" pitchFamily="34" charset="0"/>
              </a:rPr>
              <a:t>Notwendigkeit eines Beweisbeschlusses</a:t>
            </a:r>
          </a:p>
          <a:p>
            <a:pPr marL="0" indent="0" algn="l">
              <a:buNone/>
            </a:pPr>
            <a:r>
              <a:rPr lang="de-DE" sz="2000" b="0" i="0" dirty="0">
                <a:solidFill>
                  <a:srgbClr val="333333"/>
                </a:solidFill>
                <a:effectLst/>
                <a:latin typeface="Arial" panose="020B0604020202020204" pitchFamily="34" charset="0"/>
                <a:cs typeface="Arial" panose="020B0604020202020204" pitchFamily="34" charset="0"/>
              </a:rPr>
              <a:t>Erfordert die Beweisaufnahme ein besonderes Verfahren, so ist es durch Beweisbeschluss anzuordnen.</a:t>
            </a:r>
          </a:p>
          <a:p>
            <a:pPr marL="57150" indent="0" eaLnBrk="1" hangingPunct="1">
              <a:buFont typeface="Arial" panose="020B0604020202020204" pitchFamily="34" charset="0"/>
              <a:buNone/>
              <a:defRPr/>
            </a:pPr>
            <a:endParaRPr lang="de-DE" altLang="de-DE" sz="2200" dirty="0">
              <a:latin typeface="Arial" panose="020B0604020202020204" pitchFamily="34" charset="0"/>
              <a:cs typeface="Arial" panose="020B0604020202020204" pitchFamily="34" charset="0"/>
            </a:endParaRPr>
          </a:p>
          <a:p>
            <a:pPr marL="57150" indent="0" eaLnBrk="1" hangingPunct="1">
              <a:buFont typeface="Arial" panose="020B0604020202020204" pitchFamily="34" charset="0"/>
              <a:buNone/>
              <a:defRPr/>
            </a:pPr>
            <a:endParaRPr lang="de-DE" altLang="de-DE" sz="2200" dirty="0"/>
          </a:p>
          <a:p>
            <a:pPr marL="57150" indent="0" algn="ctr" eaLnBrk="1" hangingPunct="1">
              <a:buFont typeface="Arial" panose="020B0604020202020204" pitchFamily="34" charset="0"/>
              <a:buNone/>
              <a:defRPr/>
            </a:pPr>
            <a:endParaRPr lang="de-DE" altLang="de-DE"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449844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oup 2">
            <a:extLst>
              <a:ext uri="{FF2B5EF4-FFF2-40B4-BE49-F238E27FC236}">
                <a16:creationId xmlns:a16="http://schemas.microsoft.com/office/drawing/2014/main" id="{02FF5BC7-1DC1-0830-5729-927AA8D83725}"/>
              </a:ext>
            </a:extLst>
          </p:cNvPr>
          <p:cNvGrpSpPr>
            <a:grpSpLocks/>
          </p:cNvGrpSpPr>
          <p:nvPr/>
        </p:nvGrpSpPr>
        <p:grpSpPr bwMode="auto">
          <a:xfrm>
            <a:off x="-4763" y="6350"/>
            <a:ext cx="9144001" cy="730250"/>
            <a:chOff x="-3" y="4"/>
            <a:chExt cx="5760" cy="460"/>
          </a:xfrm>
        </p:grpSpPr>
        <p:sp>
          <p:nvSpPr>
            <p:cNvPr id="20495" name="Rectangle 3">
              <a:extLst>
                <a:ext uri="{FF2B5EF4-FFF2-40B4-BE49-F238E27FC236}">
                  <a16:creationId xmlns:a16="http://schemas.microsoft.com/office/drawing/2014/main" id="{96F265C7-77A2-BBB4-5B75-E2E4D9951317}"/>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20496" name="Line 4">
              <a:extLst>
                <a:ext uri="{FF2B5EF4-FFF2-40B4-BE49-F238E27FC236}">
                  <a16:creationId xmlns:a16="http://schemas.microsoft.com/office/drawing/2014/main" id="{718A4A6F-AF6D-9C5F-6B6E-8861BFF92FA0}"/>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7" name="Line 5">
              <a:extLst>
                <a:ext uri="{FF2B5EF4-FFF2-40B4-BE49-F238E27FC236}">
                  <a16:creationId xmlns:a16="http://schemas.microsoft.com/office/drawing/2014/main" id="{3E476842-0B8C-CFA3-0A6B-C97C677E9AB0}"/>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8" name="Line 6">
              <a:extLst>
                <a:ext uri="{FF2B5EF4-FFF2-40B4-BE49-F238E27FC236}">
                  <a16:creationId xmlns:a16="http://schemas.microsoft.com/office/drawing/2014/main" id="{DAA46228-F8A8-31DF-21BE-37A9563467FD}"/>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9" name="Line 7">
              <a:extLst>
                <a:ext uri="{FF2B5EF4-FFF2-40B4-BE49-F238E27FC236}">
                  <a16:creationId xmlns:a16="http://schemas.microsoft.com/office/drawing/2014/main" id="{8E84C460-0D6A-D2E2-D73B-6018F8A14FE8}"/>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20483" name="Group 8">
            <a:extLst>
              <a:ext uri="{FF2B5EF4-FFF2-40B4-BE49-F238E27FC236}">
                <a16:creationId xmlns:a16="http://schemas.microsoft.com/office/drawing/2014/main" id="{D720B793-7E93-1320-9299-D7BA310362A9}"/>
              </a:ext>
            </a:extLst>
          </p:cNvPr>
          <p:cNvGrpSpPr>
            <a:grpSpLocks/>
          </p:cNvGrpSpPr>
          <p:nvPr/>
        </p:nvGrpSpPr>
        <p:grpSpPr bwMode="auto">
          <a:xfrm>
            <a:off x="0" y="0"/>
            <a:ext cx="2133600" cy="685800"/>
            <a:chOff x="0" y="0"/>
            <a:chExt cx="1344" cy="432"/>
          </a:xfrm>
        </p:grpSpPr>
        <p:sp>
          <p:nvSpPr>
            <p:cNvPr id="20490" name="Rectangle 9">
              <a:extLst>
                <a:ext uri="{FF2B5EF4-FFF2-40B4-BE49-F238E27FC236}">
                  <a16:creationId xmlns:a16="http://schemas.microsoft.com/office/drawing/2014/main" id="{0C77E531-8066-0BD3-A3FA-CBA55E43DC2E}"/>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0491" name="Line 10">
              <a:extLst>
                <a:ext uri="{FF2B5EF4-FFF2-40B4-BE49-F238E27FC236}">
                  <a16:creationId xmlns:a16="http://schemas.microsoft.com/office/drawing/2014/main" id="{78E2C8E4-975D-D451-ED5E-817079A7BB74}"/>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2" name="Line 11">
              <a:extLst>
                <a:ext uri="{FF2B5EF4-FFF2-40B4-BE49-F238E27FC236}">
                  <a16:creationId xmlns:a16="http://schemas.microsoft.com/office/drawing/2014/main" id="{F39047D7-3353-D8FE-03AF-B7C4BA1D7896}"/>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3" name="Line 12">
              <a:extLst>
                <a:ext uri="{FF2B5EF4-FFF2-40B4-BE49-F238E27FC236}">
                  <a16:creationId xmlns:a16="http://schemas.microsoft.com/office/drawing/2014/main" id="{673F5855-B426-FC7E-1F29-B75ED7FB4638}"/>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4" name="Line 13">
              <a:extLst>
                <a:ext uri="{FF2B5EF4-FFF2-40B4-BE49-F238E27FC236}">
                  <a16:creationId xmlns:a16="http://schemas.microsoft.com/office/drawing/2014/main" id="{00FE5C66-A1E2-7B50-E76A-72A1AA4AEC8A}"/>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20484" name="Picture 14">
            <a:extLst>
              <a:ext uri="{FF2B5EF4-FFF2-40B4-BE49-F238E27FC236}">
                <a16:creationId xmlns:a16="http://schemas.microsoft.com/office/drawing/2014/main" id="{D698E882-84CF-A323-E169-29C8A6B113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485" name="Text Box 15">
            <a:extLst>
              <a:ext uri="{FF2B5EF4-FFF2-40B4-BE49-F238E27FC236}">
                <a16:creationId xmlns:a16="http://schemas.microsoft.com/office/drawing/2014/main" id="{47F8716F-5D19-CE37-2FD5-BD0529C76C55}"/>
              </a:ext>
            </a:extLst>
          </p:cNvPr>
          <p:cNvSpPr txBox="1">
            <a:spLocks noChangeArrowheads="1"/>
          </p:cNvSpPr>
          <p:nvPr/>
        </p:nvSpPr>
        <p:spPr bwMode="auto">
          <a:xfrm>
            <a:off x="408404" y="1497012"/>
            <a:ext cx="8352927" cy="5103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dirty="0">
              <a:solidFill>
                <a:schemeClr val="bg1"/>
              </a:solidFill>
            </a:endParaRPr>
          </a:p>
        </p:txBody>
      </p:sp>
      <p:sp>
        <p:nvSpPr>
          <p:cNvPr id="20486" name="Rectangle 16">
            <a:extLst>
              <a:ext uri="{FF2B5EF4-FFF2-40B4-BE49-F238E27FC236}">
                <a16:creationId xmlns:a16="http://schemas.microsoft.com/office/drawing/2014/main" id="{D41A46CC-668A-9677-7531-6164C6296250}"/>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0487" name="Text Box 17">
            <a:extLst>
              <a:ext uri="{FF2B5EF4-FFF2-40B4-BE49-F238E27FC236}">
                <a16:creationId xmlns:a16="http://schemas.microsoft.com/office/drawing/2014/main" id="{8AB09AE3-0107-15BC-2FD7-B4A9ADFBEDC4}"/>
              </a:ext>
            </a:extLst>
          </p:cNvPr>
          <p:cNvSpPr txBox="1">
            <a:spLocks noChangeArrowheads="1"/>
          </p:cNvSpPr>
          <p:nvPr/>
        </p:nvSpPr>
        <p:spPr bwMode="auto">
          <a:xfrm>
            <a:off x="177800" y="9366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20488" name="Rectangle 18">
            <a:extLst>
              <a:ext uri="{FF2B5EF4-FFF2-40B4-BE49-F238E27FC236}">
                <a16:creationId xmlns:a16="http://schemas.microsoft.com/office/drawing/2014/main" id="{1108721B-4B80-0969-33CC-95F554C315E7}"/>
              </a:ext>
            </a:extLst>
          </p:cNvPr>
          <p:cNvSpPr>
            <a:spLocks noGrp="1" noChangeArrowheads="1"/>
          </p:cNvSpPr>
          <p:nvPr>
            <p:ph type="title"/>
          </p:nvPr>
        </p:nvSpPr>
        <p:spPr>
          <a:xfrm>
            <a:off x="684213" y="836613"/>
            <a:ext cx="7767637" cy="660400"/>
          </a:xfrm>
        </p:spPr>
        <p:txBody>
          <a:bodyPr/>
          <a:lstStyle/>
          <a:p>
            <a:pPr eaLnBrk="1" hangingPunct="1"/>
            <a:r>
              <a:rPr lang="de-DE" altLang="de-DE" sz="2800" dirty="0">
                <a:solidFill>
                  <a:srgbClr val="002060"/>
                </a:solidFill>
              </a:rPr>
              <a:t>Ablauf</a:t>
            </a:r>
          </a:p>
        </p:txBody>
      </p:sp>
      <p:sp>
        <p:nvSpPr>
          <p:cNvPr id="20489" name="Rectangle 19">
            <a:extLst>
              <a:ext uri="{FF2B5EF4-FFF2-40B4-BE49-F238E27FC236}">
                <a16:creationId xmlns:a16="http://schemas.microsoft.com/office/drawing/2014/main" id="{1B31BB67-8908-E34B-F172-BDAD3BFD3B82}"/>
              </a:ext>
            </a:extLst>
          </p:cNvPr>
          <p:cNvSpPr>
            <a:spLocks noGrp="1" noChangeArrowheads="1"/>
          </p:cNvSpPr>
          <p:nvPr>
            <p:ph idx="1"/>
          </p:nvPr>
        </p:nvSpPr>
        <p:spPr>
          <a:xfrm>
            <a:off x="177800" y="1495424"/>
            <a:ext cx="8788400" cy="5151438"/>
          </a:xfrm>
        </p:spPr>
        <p:txBody>
          <a:bodyPr/>
          <a:lstStyle/>
          <a:p>
            <a:pPr marL="400050" indent="-342900" eaLnBrk="1" hangingPunct="1">
              <a:buFontTx/>
              <a:buChar char="-"/>
            </a:pPr>
            <a:r>
              <a:rPr lang="de-DE" altLang="de-DE" sz="2200" dirty="0"/>
              <a:t>Beweisbeschluss → Beweisfrage(n)</a:t>
            </a:r>
          </a:p>
          <a:p>
            <a:pPr marL="57150" indent="0" algn="ctr" eaLnBrk="1" hangingPunct="1">
              <a:buNone/>
            </a:pPr>
            <a:r>
              <a:rPr lang="de-DE" altLang="de-DE" sz="2200" dirty="0">
                <a:solidFill>
                  <a:srgbClr val="0070C0"/>
                </a:solidFill>
              </a:rPr>
              <a:t>↓</a:t>
            </a:r>
          </a:p>
          <a:p>
            <a:pPr marL="400050" indent="-342900" eaLnBrk="1" hangingPunct="1">
              <a:buFontTx/>
              <a:buChar char="-"/>
            </a:pPr>
            <a:r>
              <a:rPr lang="de-DE" altLang="de-DE" sz="2200" dirty="0"/>
              <a:t>Ggf. Frage an zuständige Kammer, wer von dort für das Fachgebiet vorgeschlagen wird</a:t>
            </a:r>
          </a:p>
          <a:p>
            <a:pPr marL="57150" indent="0" algn="ctr" eaLnBrk="1" hangingPunct="1">
              <a:buNone/>
            </a:pPr>
            <a:r>
              <a:rPr lang="de-DE" altLang="de-DE" sz="2200" dirty="0">
                <a:solidFill>
                  <a:srgbClr val="0070C0"/>
                </a:solidFill>
              </a:rPr>
              <a:t>↓</a:t>
            </a:r>
            <a:endParaRPr lang="de-DE" altLang="de-DE" sz="2200" dirty="0"/>
          </a:p>
          <a:p>
            <a:pPr marL="400050" indent="-342900" eaLnBrk="1" hangingPunct="1">
              <a:buFontTx/>
              <a:buChar char="-"/>
            </a:pPr>
            <a:r>
              <a:rPr lang="de-DE" altLang="de-DE" sz="2200" dirty="0"/>
              <a:t>Vorschlag wird Parteien zur Stellungnahme zugesendet: Bestehen Bedenken gegen die Person des Sachverständigen?</a:t>
            </a:r>
          </a:p>
          <a:p>
            <a:pPr marL="57150" indent="0" eaLnBrk="1" hangingPunct="1">
              <a:buNone/>
            </a:pPr>
            <a:r>
              <a:rPr lang="de-DE" altLang="de-DE" sz="2200" dirty="0"/>
              <a:t>	(mögliche Befangenheit? Trifft Fachgebiet vollumfänglich 	auf 	Beweisfrage zu?)</a:t>
            </a:r>
          </a:p>
          <a:p>
            <a:pPr marL="57150" indent="0" algn="ctr" eaLnBrk="1" hangingPunct="1">
              <a:buNone/>
            </a:pPr>
            <a:r>
              <a:rPr lang="de-DE" altLang="de-DE" sz="2200" dirty="0">
                <a:solidFill>
                  <a:srgbClr val="0070C0"/>
                </a:solidFill>
              </a:rPr>
              <a:t>↓</a:t>
            </a:r>
            <a:endParaRPr lang="de-DE" altLang="de-DE" sz="2200" dirty="0"/>
          </a:p>
          <a:p>
            <a:pPr marL="400050" indent="-342900" eaLnBrk="1" hangingPunct="1">
              <a:buFontTx/>
              <a:buChar char="-"/>
            </a:pPr>
            <a:r>
              <a:rPr lang="de-DE" altLang="de-DE" sz="2200" dirty="0"/>
              <a:t>Wenn keine Bedenken: Beschluss über Person des 	Sachverständigen und Höhe des Kostenvorschusses</a:t>
            </a:r>
          </a:p>
          <a:p>
            <a:pPr marL="57150" indent="0" algn="ctr" eaLnBrk="1" hangingPunct="1">
              <a:buNone/>
            </a:pPr>
            <a:r>
              <a:rPr lang="de-DE" altLang="de-DE" sz="2200" dirty="0">
                <a:solidFill>
                  <a:srgbClr val="0070C0"/>
                </a:solidFill>
              </a:rPr>
              <a:t>↓</a:t>
            </a:r>
            <a:endParaRPr lang="de-DE" altLang="de-DE" sz="2200" dirty="0"/>
          </a:p>
          <a:p>
            <a:pPr marL="400050" indent="-342900" eaLnBrk="1" hangingPunct="1">
              <a:buFontTx/>
              <a:buChar char="-"/>
            </a:pPr>
            <a:r>
              <a:rPr lang="de-DE" altLang="de-DE" sz="2200" dirty="0"/>
              <a:t>Auftragsschreiben zusammen mit Gerichtsakte an Sachverständigen</a:t>
            </a:r>
          </a:p>
          <a:p>
            <a:pPr marL="400050" indent="-342900" eaLnBrk="1" hangingPunct="1">
              <a:buFontTx/>
              <a:buChar char="-"/>
            </a:pPr>
            <a:endParaRPr lang="de-DE" altLang="de-DE" sz="2200" dirty="0"/>
          </a:p>
          <a:p>
            <a:pPr marL="57150" indent="0" eaLnBrk="1" hangingPunct="1">
              <a:buFont typeface="Arial" panose="020B0604020202020204" pitchFamily="34" charset="0"/>
              <a:buNone/>
            </a:pPr>
            <a:endParaRPr lang="de-DE" altLang="de-DE" sz="2200"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81000"/>
          </a:lnSpc>
          <a:spcBef>
            <a:spcPct val="0"/>
          </a:spcBef>
          <a:spcAft>
            <a:spcPct val="0"/>
          </a:spcAft>
          <a:buClr>
            <a:srgbClr val="000000"/>
          </a:buClr>
          <a:buSzPct val="100000"/>
          <a:buFont typeface="Arial" panose="020B0604020202020204" pitchFamily="34" charset="0"/>
          <a:buNone/>
          <a:tabLst/>
          <a:defRPr kumimoji="0" lang="en-GB" sz="2400" b="0" i="0" u="none" strike="noStrike" cap="none" normalizeH="0" baseline="0" smtClean="0">
            <a:ln>
              <a:noFill/>
            </a:ln>
            <a:solidFill>
              <a:schemeClr val="bg1"/>
            </a:solidFill>
            <a:effectLst/>
            <a:latin typeface="Arial" panose="020B0604020202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81000"/>
          </a:lnSpc>
          <a:spcBef>
            <a:spcPct val="0"/>
          </a:spcBef>
          <a:spcAft>
            <a:spcPct val="0"/>
          </a:spcAft>
          <a:buClr>
            <a:srgbClr val="000000"/>
          </a:buClr>
          <a:buSzPct val="100000"/>
          <a:buFont typeface="Arial" panose="020B0604020202020204" pitchFamily="34" charset="0"/>
          <a:buNone/>
          <a:tabLst/>
          <a:defRPr kumimoji="0" lang="en-GB" sz="2400" b="0" i="0" u="none" strike="noStrike" cap="none" normalizeH="0" baseline="0" smtClean="0">
            <a:ln>
              <a:noFill/>
            </a:ln>
            <a:solidFill>
              <a:schemeClr val="bg1"/>
            </a:solidFill>
            <a:effectLst/>
            <a:latin typeface="Arial" panose="020B0604020202020204" pitchFamily="34" charset="0"/>
          </a:defRPr>
        </a:defPPr>
      </a:lstStyle>
    </a:lnDef>
  </a:objectDefaults>
  <a:extraClrSchemeLst>
    <a:extraClrScheme>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4221</Words>
  <Application>Microsoft Office PowerPoint</Application>
  <PresentationFormat>Bildschirmpräsentation (4:3)</PresentationFormat>
  <Paragraphs>467</Paragraphs>
  <Slides>48</Slides>
  <Notes>47</Notes>
  <HiddenSlides>0</HiddenSlides>
  <MMClips>0</MMClips>
  <ScaleCrop>false</ScaleCrop>
  <HeadingPairs>
    <vt:vector size="6" baseType="variant">
      <vt:variant>
        <vt:lpstr>Verwendete Schriftarten</vt:lpstr>
      </vt:variant>
      <vt:variant>
        <vt:i4>6</vt:i4>
      </vt:variant>
      <vt:variant>
        <vt:lpstr>Design</vt:lpstr>
      </vt:variant>
      <vt:variant>
        <vt:i4>2</vt:i4>
      </vt:variant>
      <vt:variant>
        <vt:lpstr>Folientitel</vt:lpstr>
      </vt:variant>
      <vt:variant>
        <vt:i4>48</vt:i4>
      </vt:variant>
    </vt:vector>
  </HeadingPairs>
  <TitlesOfParts>
    <vt:vector size="56" baseType="lpstr">
      <vt:lpstr>Arial</vt:lpstr>
      <vt:lpstr>Calibri</vt:lpstr>
      <vt:lpstr>Calibri Light</vt:lpstr>
      <vt:lpstr>Times New Roman</vt:lpstr>
      <vt:lpstr>Trebuchet MS</vt:lpstr>
      <vt:lpstr>Wingdings 3</vt:lpstr>
      <vt:lpstr>Standarddesign</vt:lpstr>
      <vt:lpstr>Office Theme</vt:lpstr>
      <vt:lpstr>PowerPoint-Präsentation</vt:lpstr>
      <vt:lpstr>Übersicht</vt:lpstr>
      <vt:lpstr>„In dem selbständigen Beweisverfahren“ oder auch: „2 OH 0000/23“ </vt:lpstr>
      <vt:lpstr>„In dem Rechtsstreit“ oder auch: „2 O 0000/23“ </vt:lpstr>
      <vt:lpstr> Beispiel:</vt:lpstr>
      <vt:lpstr>Beispiel:</vt:lpstr>
      <vt:lpstr>Beispiel:</vt:lpstr>
      <vt:lpstr>Aufgabenstellung: Der Beweisbeschluss </vt:lpstr>
      <vt:lpstr>Ablauf</vt:lpstr>
      <vt:lpstr>Aufgabenstellung: Die Übersendung der Akten</vt:lpstr>
      <vt:lpstr>Aufgabenstellung: Die Übersendung der Akten</vt:lpstr>
      <vt:lpstr>Aufgabenstellung: Die Übersendung der Akten</vt:lpstr>
      <vt:lpstr>Beweisantrag oder Ausforschung? Nachfrage bei Gericht als Recht</vt:lpstr>
      <vt:lpstr>Aufgabenstellung: Der Beweisbeschluss</vt:lpstr>
      <vt:lpstr>Beweisantrag oder Ausforschung? </vt:lpstr>
      <vt:lpstr>Beweisantrag oder Ausforschung?</vt:lpstr>
      <vt:lpstr>Beweisantrag oder Ausforschung?</vt:lpstr>
      <vt:lpstr>Beweisantrag oder Ausforschung?</vt:lpstr>
      <vt:lpstr>Der Beweisbeschluss und das Problem: Ausforschung </vt:lpstr>
      <vt:lpstr>Beweisantrag oder Ausforschung? </vt:lpstr>
      <vt:lpstr>Beweisantrag oder Ausforschung?</vt:lpstr>
      <vt:lpstr>Beweisantrag oder Ausforschung?</vt:lpstr>
      <vt:lpstr>Exkurs: Symptom-Rechtsprechung als Problem im Gutachtenauftrag</vt:lpstr>
      <vt:lpstr>Beweisantrag oder Ausforschung?</vt:lpstr>
      <vt:lpstr>Beweisantrag oder Ausforschung?  Nachfrage bei Gericht als Pflicht</vt:lpstr>
      <vt:lpstr>Beweisantrag oder Ausforschung?</vt:lpstr>
      <vt:lpstr>Beweisantrag oder Rechtsfrage?</vt:lpstr>
      <vt:lpstr>Beweisantrag oder Rechtsfrage?</vt:lpstr>
      <vt:lpstr>Beweisantrag oder Rechtsfrage?</vt:lpstr>
      <vt:lpstr>Beweisantrag oder Rechtsfrage?</vt:lpstr>
      <vt:lpstr>Beweisfrage oder Rechtsfrage?</vt:lpstr>
      <vt:lpstr>Beweisantrag oder Rechtsfrage?</vt:lpstr>
      <vt:lpstr>Beweisantrag oder Rechtsfrage?</vt:lpstr>
      <vt:lpstr>Zusammenarbeit des Sachverständigen mit dem Gericht: Die Vorbereitung des Gutachtens</vt:lpstr>
      <vt:lpstr>Zusammenarbeit mit dem Gericht:  Die Vorbereitung des Gutachtens</vt:lpstr>
      <vt:lpstr>Zusammenarbeit mit dem Gericht: Die Vorbereitung des Gutachtens</vt:lpstr>
      <vt:lpstr>Zusammenarbeit mit dem Gericht: Die Gutachtenerstellung</vt:lpstr>
      <vt:lpstr>Zusammenarbeit des Sachverständigen mit dem Gericht: Fazit</vt:lpstr>
      <vt:lpstr>Die Anhörung – Kritik des Gerichts?</vt:lpstr>
      <vt:lpstr>Die Anhörung – Ablauf</vt:lpstr>
      <vt:lpstr>Die Anhörung – Nachbesserung geboten</vt:lpstr>
      <vt:lpstr>Die Anhörung – Nachbesserung gescheitert?</vt:lpstr>
      <vt:lpstr>Die Anhörung – Nachbesserung gescheitert?</vt:lpstr>
      <vt:lpstr>Die Anhörung – Nachbesserung gescheitert?</vt:lpstr>
      <vt:lpstr>Die Anhörung – Nachbesserung gescheitert?</vt:lpstr>
      <vt:lpstr>Die Anhörung – Nachbesserung gescheitert?</vt:lpstr>
      <vt:lpstr>Sanktionen im Überblick</vt:lpstr>
      <vt:lpstr>Der Sachverständige im Prozess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RA4</dc:creator>
  <cp:lastModifiedBy>AMSERVER</cp:lastModifiedBy>
  <cp:revision>169</cp:revision>
  <cp:lastPrinted>2018-10-26T11:13:57Z</cp:lastPrinted>
  <dcterms:modified xsi:type="dcterms:W3CDTF">2023-11-05T08:15:20Z</dcterms:modified>
</cp:coreProperties>
</file>